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6" r:id="rId2"/>
    <p:sldId id="317" r:id="rId3"/>
    <p:sldId id="298" r:id="rId4"/>
    <p:sldId id="300" r:id="rId5"/>
    <p:sldId id="314" r:id="rId6"/>
    <p:sldId id="303" r:id="rId7"/>
    <p:sldId id="318" r:id="rId8"/>
    <p:sldId id="324" r:id="rId9"/>
    <p:sldId id="325" r:id="rId10"/>
    <p:sldId id="305" r:id="rId11"/>
    <p:sldId id="327" r:id="rId12"/>
    <p:sldId id="323" r:id="rId13"/>
    <p:sldId id="326" r:id="rId14"/>
    <p:sldId id="320" r:id="rId15"/>
    <p:sldId id="321" r:id="rId16"/>
    <p:sldId id="322" r:id="rId17"/>
  </p:sldIdLst>
  <p:sldSz cx="9144000" cy="5143500" type="screen16x9"/>
  <p:notesSz cx="7099300" cy="102346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03F"/>
    <a:srgbClr val="3F94D3"/>
    <a:srgbClr val="B6CA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65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023191CF-AE9F-4CEA-B833-FBC8740004A8}" type="datetimeFigureOut">
              <a:rPr lang="nl-NL" smtClean="0"/>
              <a:t>7-1-2025</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C92F579-8924-4C14-A54A-B899775CEC01}" type="slidenum">
              <a:rPr lang="nl-NL" smtClean="0"/>
              <a:t>‹nr.›</a:t>
            </a:fld>
            <a:endParaRPr lang="nl-NL"/>
          </a:p>
        </p:txBody>
      </p:sp>
    </p:spTree>
    <p:extLst>
      <p:ext uri="{BB962C8B-B14F-4D97-AF65-F5344CB8AC3E}">
        <p14:creationId xmlns:p14="http://schemas.microsoft.com/office/powerpoint/2010/main" val="349661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e3b5105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e3b5105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66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e3b5105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e3b51054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95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e3b5105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e3b51054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69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e3b51054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e3b51054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5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23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4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97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3b510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3b5105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23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e3b51054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e3b51054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84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e3b51054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e3b51054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61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e3b5105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e3b51054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56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Afbeelding 3" descr="PPT_SPVOZN_1920x1080 HGL_V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ubtitel 2"/>
          <p:cNvSpPr>
            <a:spLocks noGrp="1"/>
          </p:cNvSpPr>
          <p:nvPr>
            <p:ph type="subTitle" idx="1" hasCustomPrompt="1"/>
          </p:nvPr>
        </p:nvSpPr>
        <p:spPr>
          <a:xfrm>
            <a:off x="339685" y="2914654"/>
            <a:ext cx="2853176" cy="1314450"/>
          </a:xfrm>
        </p:spPr>
        <p:txBody>
          <a:bodyPr lIns="0" bIns="0">
            <a:normAutofit/>
          </a:bodyPr>
          <a:lstStyle>
            <a:lvl1pPr marL="0" indent="0" algn="l">
              <a:lnSpc>
                <a:spcPct val="80000"/>
              </a:lnSpc>
              <a:buNone/>
              <a:defRPr sz="23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voor</a:t>
            </a:r>
          </a:p>
          <a:p>
            <a:r>
              <a:rPr lang="nl-NL" dirty="0"/>
              <a:t>subtitel</a:t>
            </a:r>
          </a:p>
        </p:txBody>
      </p:sp>
      <p:sp>
        <p:nvSpPr>
          <p:cNvPr id="9" name="Tijdelijke aanduiding voor afbeelding 8"/>
          <p:cNvSpPr>
            <a:spLocks noGrp="1"/>
          </p:cNvSpPr>
          <p:nvPr>
            <p:ph type="pic" sz="quarter" idx="13" hasCustomPrompt="1"/>
          </p:nvPr>
        </p:nvSpPr>
        <p:spPr>
          <a:xfrm>
            <a:off x="3192463" y="1279525"/>
            <a:ext cx="5280025" cy="3182938"/>
          </a:xfrm>
        </p:spPr>
        <p:txBody>
          <a:bodyPr anchor="b" anchorCtr="0"/>
          <a:lstStyle>
            <a:lvl1pPr>
              <a:defRPr baseline="0"/>
            </a:lvl1pPr>
          </a:lstStyle>
          <a:p>
            <a:r>
              <a:rPr lang="nl-NL" dirty="0"/>
              <a:t>Sleep foto in kader</a:t>
            </a:r>
          </a:p>
        </p:txBody>
      </p:sp>
      <p:sp>
        <p:nvSpPr>
          <p:cNvPr id="10" name="Tekstvak 9"/>
          <p:cNvSpPr txBox="1"/>
          <p:nvPr userDrawn="1"/>
        </p:nvSpPr>
        <p:spPr>
          <a:xfrm>
            <a:off x="92984" y="4809748"/>
            <a:ext cx="1156536" cy="215444"/>
          </a:xfrm>
          <a:prstGeom prst="rect">
            <a:avLst/>
          </a:prstGeom>
          <a:noFill/>
        </p:spPr>
        <p:txBody>
          <a:bodyPr wrap="square" rtlCol="0">
            <a:spAutoFit/>
          </a:bodyPr>
          <a:lstStyle/>
          <a:p>
            <a:pPr algn="r"/>
            <a:r>
              <a:rPr lang="nl-NL" sz="800" dirty="0">
                <a:solidFill>
                  <a:srgbClr val="5E514D"/>
                </a:solidFill>
                <a:latin typeface="Arial"/>
                <a:cs typeface="Arial"/>
              </a:rPr>
              <a:t>Henegouwenlaan,</a:t>
            </a:r>
          </a:p>
        </p:txBody>
      </p:sp>
      <p:sp>
        <p:nvSpPr>
          <p:cNvPr id="14" name="Tijdelijke aanduiding voor inhoud 13"/>
          <p:cNvSpPr>
            <a:spLocks noGrp="1"/>
          </p:cNvSpPr>
          <p:nvPr>
            <p:ph sz="quarter" idx="14" hasCustomPrompt="1"/>
          </p:nvPr>
        </p:nvSpPr>
        <p:spPr>
          <a:xfrm>
            <a:off x="1113287" y="4810879"/>
            <a:ext cx="2200275" cy="214313"/>
          </a:xfrm>
        </p:spPr>
        <p:txBody>
          <a:bodyPr>
            <a:normAutofit/>
          </a:bodyPr>
          <a:lstStyle>
            <a:lvl1pPr marL="0" indent="0">
              <a:buNone/>
              <a:defRPr sz="800" baseline="0">
                <a:solidFill>
                  <a:srgbClr val="5E514D"/>
                </a:solidFill>
              </a:defRPr>
            </a:lvl1pPr>
          </a:lstStyle>
          <a:p>
            <a:pPr lvl="0"/>
            <a:r>
              <a:rPr lang="nl-NL" dirty="0"/>
              <a:t>plaats voor datum</a:t>
            </a:r>
          </a:p>
        </p:txBody>
      </p:sp>
      <p:sp>
        <p:nvSpPr>
          <p:cNvPr id="2" name="Titel 1"/>
          <p:cNvSpPr>
            <a:spLocks noGrp="1"/>
          </p:cNvSpPr>
          <p:nvPr>
            <p:ph type="ctrTitle" hasCustomPrompt="1"/>
          </p:nvPr>
        </p:nvSpPr>
        <p:spPr>
          <a:xfrm>
            <a:off x="332590" y="1280120"/>
            <a:ext cx="5017227" cy="1102519"/>
          </a:xfrm>
        </p:spPr>
        <p:txBody>
          <a:bodyPr lIns="0" tIns="0" rIns="36000" bIns="0" anchor="t" anchorCtr="0"/>
          <a:lstStyle>
            <a:lvl1pPr algn="l">
              <a:lnSpc>
                <a:spcPct val="80000"/>
              </a:lnSpc>
              <a:defRPr>
                <a:solidFill>
                  <a:schemeClr val="tx2"/>
                </a:solidFill>
              </a:defRPr>
            </a:lvl1pPr>
          </a:lstStyle>
          <a:p>
            <a:r>
              <a:rPr lang="nl-NL" dirty="0"/>
              <a:t>Plaats voor titel</a:t>
            </a:r>
            <a:br>
              <a:rPr lang="nl-NL" dirty="0"/>
            </a:br>
            <a:r>
              <a:rPr lang="nl-NL" dirty="0"/>
              <a:t>presentatie</a:t>
            </a:r>
          </a:p>
        </p:txBody>
      </p:sp>
    </p:spTree>
    <p:extLst>
      <p:ext uri="{BB962C8B-B14F-4D97-AF65-F5344CB8AC3E}">
        <p14:creationId xmlns:p14="http://schemas.microsoft.com/office/powerpoint/2010/main" val="13737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vaste foto">
    <p:spTree>
      <p:nvGrpSpPr>
        <p:cNvPr id="1" name=""/>
        <p:cNvGrpSpPr/>
        <p:nvPr/>
      </p:nvGrpSpPr>
      <p:grpSpPr>
        <a:xfrm>
          <a:off x="0" y="0"/>
          <a:ext cx="0" cy="0"/>
          <a:chOff x="0" y="0"/>
          <a:chExt cx="0" cy="0"/>
        </a:xfrm>
      </p:grpSpPr>
      <p:pic>
        <p:nvPicPr>
          <p:cNvPr id="9" name="Afbeelding 8" descr="SPVOZN_PPT_SCE_HGL_1920x1080px_RGB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Tijdelijke aanduiding voor afbeelding 5" descr="_HVA2390.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3192463" y="1279525"/>
            <a:ext cx="5280025" cy="3182938"/>
          </a:xfrm>
          <a:prstGeom prst="rect">
            <a:avLst/>
          </a:prstGeom>
        </p:spPr>
      </p:pic>
      <p:sp>
        <p:nvSpPr>
          <p:cNvPr id="3" name="Subtitel 2"/>
          <p:cNvSpPr>
            <a:spLocks noGrp="1"/>
          </p:cNvSpPr>
          <p:nvPr>
            <p:ph type="subTitle" idx="1" hasCustomPrompt="1"/>
          </p:nvPr>
        </p:nvSpPr>
        <p:spPr>
          <a:xfrm>
            <a:off x="339685" y="2914654"/>
            <a:ext cx="2853176" cy="1314450"/>
          </a:xfrm>
        </p:spPr>
        <p:txBody>
          <a:bodyPr lIns="0" bIns="0">
            <a:normAutofit/>
          </a:bodyPr>
          <a:lstStyle>
            <a:lvl1pPr marL="0" indent="0" algn="l">
              <a:lnSpc>
                <a:spcPct val="80000"/>
              </a:lnSpc>
              <a:buNone/>
              <a:defRPr sz="23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voor</a:t>
            </a:r>
          </a:p>
          <a:p>
            <a:r>
              <a:rPr lang="nl-NL" dirty="0"/>
              <a:t>subtitel</a:t>
            </a:r>
          </a:p>
        </p:txBody>
      </p:sp>
      <p:sp>
        <p:nvSpPr>
          <p:cNvPr id="10" name="Tekstvak 9"/>
          <p:cNvSpPr txBox="1"/>
          <p:nvPr userDrawn="1"/>
        </p:nvSpPr>
        <p:spPr>
          <a:xfrm>
            <a:off x="92984" y="4809748"/>
            <a:ext cx="1156536" cy="215444"/>
          </a:xfrm>
          <a:prstGeom prst="rect">
            <a:avLst/>
          </a:prstGeom>
          <a:noFill/>
        </p:spPr>
        <p:txBody>
          <a:bodyPr wrap="square" rtlCol="0">
            <a:spAutoFit/>
          </a:bodyPr>
          <a:lstStyle/>
          <a:p>
            <a:pPr algn="r"/>
            <a:r>
              <a:rPr lang="nl-NL" sz="800" dirty="0">
                <a:solidFill>
                  <a:srgbClr val="49403F"/>
                </a:solidFill>
                <a:latin typeface="Arial"/>
                <a:cs typeface="Arial"/>
              </a:rPr>
              <a:t>Henegouwenlaan,</a:t>
            </a:r>
          </a:p>
        </p:txBody>
      </p:sp>
      <p:sp>
        <p:nvSpPr>
          <p:cNvPr id="14" name="Tijdelijke aanduiding voor inhoud 13"/>
          <p:cNvSpPr>
            <a:spLocks noGrp="1"/>
          </p:cNvSpPr>
          <p:nvPr>
            <p:ph sz="quarter" idx="14" hasCustomPrompt="1"/>
          </p:nvPr>
        </p:nvSpPr>
        <p:spPr>
          <a:xfrm>
            <a:off x="1113287" y="4810879"/>
            <a:ext cx="2200275" cy="214313"/>
          </a:xfrm>
        </p:spPr>
        <p:txBody>
          <a:bodyPr>
            <a:normAutofit/>
          </a:bodyPr>
          <a:lstStyle>
            <a:lvl1pPr marL="0" indent="0">
              <a:buNone/>
              <a:defRPr sz="800" baseline="0">
                <a:solidFill>
                  <a:srgbClr val="49403F"/>
                </a:solidFill>
              </a:defRPr>
            </a:lvl1pPr>
          </a:lstStyle>
          <a:p>
            <a:pPr lvl="0"/>
            <a:r>
              <a:rPr lang="nl-NL" dirty="0"/>
              <a:t>plaats voor datum</a:t>
            </a:r>
          </a:p>
        </p:txBody>
      </p:sp>
      <p:sp>
        <p:nvSpPr>
          <p:cNvPr id="2" name="Titel 1"/>
          <p:cNvSpPr>
            <a:spLocks noGrp="1"/>
          </p:cNvSpPr>
          <p:nvPr>
            <p:ph type="ctrTitle" hasCustomPrompt="1"/>
          </p:nvPr>
        </p:nvSpPr>
        <p:spPr>
          <a:xfrm>
            <a:off x="332590" y="1280120"/>
            <a:ext cx="5017227" cy="1102519"/>
          </a:xfrm>
        </p:spPr>
        <p:txBody>
          <a:bodyPr lIns="0" tIns="0" rIns="36000" bIns="0" anchor="t" anchorCtr="0"/>
          <a:lstStyle>
            <a:lvl1pPr algn="l">
              <a:lnSpc>
                <a:spcPct val="80000"/>
              </a:lnSpc>
              <a:defRPr>
                <a:solidFill>
                  <a:schemeClr val="tx2"/>
                </a:solidFill>
              </a:defRPr>
            </a:lvl1pPr>
          </a:lstStyle>
          <a:p>
            <a:r>
              <a:rPr lang="nl-NL" dirty="0"/>
              <a:t>Plaats voor titel</a:t>
            </a:r>
            <a:br>
              <a:rPr lang="nl-NL" dirty="0"/>
            </a:br>
            <a:r>
              <a:rPr lang="nl-NL" dirty="0"/>
              <a:t>presentatie</a:t>
            </a:r>
          </a:p>
        </p:txBody>
      </p:sp>
    </p:spTree>
    <p:extLst>
      <p:ext uri="{BB962C8B-B14F-4D97-AF65-F5344CB8AC3E}">
        <p14:creationId xmlns:p14="http://schemas.microsoft.com/office/powerpoint/2010/main" val="255457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pic>
        <p:nvPicPr>
          <p:cNvPr id="3" name="Afbeelding 2" descr="SPVOZN_PPT_SCE_HGL_1920x1080px_RGB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jdelijke aanduiding voor tekst 8"/>
          <p:cNvSpPr>
            <a:spLocks noGrp="1"/>
          </p:cNvSpPr>
          <p:nvPr>
            <p:ph type="body" sz="quarter" idx="10"/>
          </p:nvPr>
        </p:nvSpPr>
        <p:spPr>
          <a:xfrm>
            <a:off x="549274" y="1646238"/>
            <a:ext cx="5411637" cy="2692400"/>
          </a:xfrm>
        </p:spPr>
        <p:txBody>
          <a:bodyPr/>
          <a:lstStyle>
            <a:lvl1pPr marL="342900" indent="-342900">
              <a:buClr>
                <a:schemeClr val="bg1"/>
              </a:buClr>
              <a:buFont typeface="Lucida Grande"/>
              <a:buChar char="&gt;"/>
              <a:defRPr sz="2200" b="1">
                <a:solidFill>
                  <a:schemeClr val="bg2"/>
                </a:solidFill>
              </a:defRPr>
            </a:lvl1pPr>
            <a:lvl2pPr marL="669600" indent="-284400">
              <a:buClr>
                <a:schemeClr val="bg1"/>
              </a:buClr>
              <a:buFont typeface="Lucida Grande"/>
              <a:buChar char="&gt;"/>
              <a:defRPr sz="2200">
                <a:solidFill>
                  <a:schemeClr val="bg2"/>
                </a:solidFill>
              </a:defRPr>
            </a:lvl2pPr>
          </a:lstStyle>
          <a:p>
            <a:pPr lvl="0"/>
            <a:r>
              <a:rPr lang="nl-NL" dirty="0"/>
              <a:t>Klik om de tekststijl van het model te bewerken</a:t>
            </a:r>
          </a:p>
          <a:p>
            <a:pPr lvl="1"/>
            <a:r>
              <a:rPr lang="nl-NL" dirty="0"/>
              <a:t>Tweede niveau</a:t>
            </a:r>
          </a:p>
        </p:txBody>
      </p:sp>
      <p:sp>
        <p:nvSpPr>
          <p:cNvPr id="11" name="Tijdelijke aanduiding voor tekst 10"/>
          <p:cNvSpPr>
            <a:spLocks noGrp="1"/>
          </p:cNvSpPr>
          <p:nvPr>
            <p:ph type="body" sz="quarter" idx="11" hasCustomPrompt="1"/>
          </p:nvPr>
        </p:nvSpPr>
        <p:spPr>
          <a:xfrm>
            <a:off x="587567" y="485775"/>
            <a:ext cx="6496600" cy="746125"/>
          </a:xfrm>
        </p:spPr>
        <p:txBody>
          <a:bodyPr>
            <a:noAutofit/>
          </a:bodyPr>
          <a:lstStyle>
            <a:lvl1pPr marL="0" indent="0">
              <a:buFontTx/>
              <a:buNone/>
              <a:defRPr sz="4400" b="1" spc="0" baseline="0">
                <a:solidFill>
                  <a:schemeClr val="bg1"/>
                </a:solidFill>
              </a:defRPr>
            </a:lvl1pPr>
          </a:lstStyle>
          <a:p>
            <a:pPr lvl="0"/>
            <a:r>
              <a:rPr lang="nl-NL" dirty="0"/>
              <a:t>Plaats voor titel</a:t>
            </a:r>
          </a:p>
        </p:txBody>
      </p:sp>
    </p:spTree>
    <p:extLst>
      <p:ext uri="{BB962C8B-B14F-4D97-AF65-F5344CB8AC3E}">
        <p14:creationId xmlns:p14="http://schemas.microsoft.com/office/powerpoint/2010/main" val="288372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 tekst">
    <p:spTree>
      <p:nvGrpSpPr>
        <p:cNvPr id="1" name=""/>
        <p:cNvGrpSpPr/>
        <p:nvPr/>
      </p:nvGrpSpPr>
      <p:grpSpPr>
        <a:xfrm>
          <a:off x="0" y="0"/>
          <a:ext cx="0" cy="0"/>
          <a:chOff x="0" y="0"/>
          <a:chExt cx="0" cy="0"/>
        </a:xfrm>
      </p:grpSpPr>
      <p:pic>
        <p:nvPicPr>
          <p:cNvPr id="3" name="Afbeelding 2" descr="SPVOZN_PPT_SCE_HGL_1920x1080px_RGB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jdelijke aanduiding voor tekst 10"/>
          <p:cNvSpPr>
            <a:spLocks noGrp="1"/>
          </p:cNvSpPr>
          <p:nvPr>
            <p:ph type="body" sz="quarter" idx="11" hasCustomPrompt="1"/>
          </p:nvPr>
        </p:nvSpPr>
        <p:spPr>
          <a:xfrm>
            <a:off x="211023" y="486554"/>
            <a:ext cx="8345602" cy="746125"/>
          </a:xfrm>
        </p:spPr>
        <p:txBody>
          <a:bodyPr>
            <a:noAutofit/>
          </a:bodyPr>
          <a:lstStyle>
            <a:lvl1pPr marL="0" indent="0">
              <a:buFontTx/>
              <a:buNone/>
              <a:defRPr sz="4400" b="1" spc="0" baseline="0">
                <a:solidFill>
                  <a:schemeClr val="tx2"/>
                </a:solidFill>
              </a:defRPr>
            </a:lvl1pPr>
          </a:lstStyle>
          <a:p>
            <a:pPr lvl="0"/>
            <a:r>
              <a:rPr lang="nl-NL" dirty="0"/>
              <a:t>Plaats voor titel</a:t>
            </a:r>
          </a:p>
        </p:txBody>
      </p:sp>
      <p:sp>
        <p:nvSpPr>
          <p:cNvPr id="10" name="Tijdelijke aanduiding voor afbeelding 9"/>
          <p:cNvSpPr>
            <a:spLocks noGrp="1"/>
          </p:cNvSpPr>
          <p:nvPr>
            <p:ph type="pic" sz="quarter" idx="12"/>
          </p:nvPr>
        </p:nvSpPr>
        <p:spPr>
          <a:xfrm>
            <a:off x="-63500" y="1455738"/>
            <a:ext cx="5768975" cy="3024187"/>
          </a:xfrm>
        </p:spPr>
        <p:txBody>
          <a:bodyPr/>
          <a:lstStyle/>
          <a:p>
            <a:endParaRPr lang="nl-NL"/>
          </a:p>
        </p:txBody>
      </p:sp>
      <p:sp>
        <p:nvSpPr>
          <p:cNvPr id="12" name="Tijdelijke aanduiding voor tekst 11"/>
          <p:cNvSpPr>
            <a:spLocks noGrp="1"/>
          </p:cNvSpPr>
          <p:nvPr>
            <p:ph type="body" sz="quarter" idx="13" hasCustomPrompt="1"/>
          </p:nvPr>
        </p:nvSpPr>
        <p:spPr>
          <a:xfrm>
            <a:off x="5792340" y="1353690"/>
            <a:ext cx="2764447" cy="377825"/>
          </a:xfrm>
        </p:spPr>
        <p:txBody>
          <a:bodyPr>
            <a:noAutofit/>
          </a:bodyPr>
          <a:lstStyle>
            <a:lvl1pPr marL="0" indent="0">
              <a:buFontTx/>
              <a:buNone/>
              <a:defRPr sz="2200" b="1">
                <a:solidFill>
                  <a:schemeClr val="tx1"/>
                </a:solidFill>
              </a:defRPr>
            </a:lvl1pPr>
          </a:lstStyle>
          <a:p>
            <a:pPr lvl="0"/>
            <a:r>
              <a:rPr lang="nl-NL" dirty="0" err="1"/>
              <a:t>Tekstvak</a:t>
            </a:r>
            <a:endParaRPr lang="nl-NL" dirty="0"/>
          </a:p>
        </p:txBody>
      </p:sp>
      <p:sp>
        <p:nvSpPr>
          <p:cNvPr id="19" name="Tijdelijke aanduiding voor tekst 18"/>
          <p:cNvSpPr>
            <a:spLocks noGrp="1"/>
          </p:cNvSpPr>
          <p:nvPr>
            <p:ph type="body" sz="quarter" idx="14"/>
          </p:nvPr>
        </p:nvSpPr>
        <p:spPr>
          <a:xfrm>
            <a:off x="5792788" y="1879600"/>
            <a:ext cx="2763837" cy="2600325"/>
          </a:xfrm>
        </p:spPr>
        <p:txBody>
          <a:bodyPr>
            <a:normAutofit/>
          </a:bodyPr>
          <a:lstStyle>
            <a:lvl1pPr marL="0" indent="0">
              <a:lnSpc>
                <a:spcPct val="80000"/>
              </a:lnSpc>
              <a:buFontTx/>
              <a:buNone/>
              <a:defRPr sz="1600">
                <a:solidFill>
                  <a:schemeClr val="tx1"/>
                </a:solidFill>
              </a:defRPr>
            </a:lvl1pPr>
            <a:lvl2pPr marL="457200" indent="0">
              <a:lnSpc>
                <a:spcPct val="80000"/>
              </a:lnSpc>
              <a:buFontTx/>
              <a:buNone/>
              <a:defRPr sz="1600">
                <a:solidFill>
                  <a:schemeClr val="tx1"/>
                </a:solidFill>
              </a:defRPr>
            </a:lvl2pPr>
            <a:lvl3pPr marL="914400" indent="0">
              <a:lnSpc>
                <a:spcPct val="80000"/>
              </a:lnSpc>
              <a:buFontTx/>
              <a:buNone/>
              <a:defRPr sz="1600">
                <a:solidFill>
                  <a:schemeClr val="tx1"/>
                </a:solidFill>
              </a:defRPr>
            </a:lvl3pPr>
            <a:lvl4pPr marL="1371600" indent="0">
              <a:lnSpc>
                <a:spcPct val="80000"/>
              </a:lnSpc>
              <a:buFontTx/>
              <a:buNone/>
              <a:defRPr sz="1600">
                <a:solidFill>
                  <a:schemeClr val="tx1"/>
                </a:solidFill>
              </a:defRPr>
            </a:lvl4pPr>
            <a:lvl5pPr marL="1828800" indent="0">
              <a:lnSpc>
                <a:spcPct val="80000"/>
              </a:lnSpc>
              <a:buFontTx/>
              <a:buNone/>
              <a:defRPr sz="1600">
                <a:solidFill>
                  <a:schemeClr val="tx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8616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3" name="Afbeelding 2" descr="SPVOZN_PPT_SCE_HGL_1920x1080px_RGB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jdelijke aanduiding voor tekst 10"/>
          <p:cNvSpPr>
            <a:spLocks noGrp="1"/>
          </p:cNvSpPr>
          <p:nvPr>
            <p:ph type="body" sz="quarter" idx="11" hasCustomPrompt="1"/>
          </p:nvPr>
        </p:nvSpPr>
        <p:spPr>
          <a:xfrm>
            <a:off x="211023" y="486554"/>
            <a:ext cx="8353798" cy="746125"/>
          </a:xfrm>
        </p:spPr>
        <p:txBody>
          <a:bodyPr>
            <a:noAutofit/>
          </a:bodyPr>
          <a:lstStyle>
            <a:lvl1pPr marL="0" indent="0">
              <a:buFontTx/>
              <a:buNone/>
              <a:defRPr sz="4400" b="1" spc="0" baseline="0">
                <a:solidFill>
                  <a:schemeClr val="tx2"/>
                </a:solidFill>
              </a:defRPr>
            </a:lvl1pPr>
          </a:lstStyle>
          <a:p>
            <a:pPr lvl="0"/>
            <a:r>
              <a:rPr lang="nl-NL" dirty="0"/>
              <a:t>Plaats voor titel</a:t>
            </a:r>
          </a:p>
        </p:txBody>
      </p:sp>
      <p:sp>
        <p:nvSpPr>
          <p:cNvPr id="10" name="Tijdelijke aanduiding voor tekst 11"/>
          <p:cNvSpPr>
            <a:spLocks noGrp="1"/>
          </p:cNvSpPr>
          <p:nvPr>
            <p:ph type="body" sz="quarter" idx="13" hasCustomPrompt="1"/>
          </p:nvPr>
        </p:nvSpPr>
        <p:spPr>
          <a:xfrm>
            <a:off x="211023" y="1423887"/>
            <a:ext cx="2718376" cy="3151658"/>
          </a:xfrm>
        </p:spPr>
        <p:txBody>
          <a:bodyPr>
            <a:normAutofit/>
          </a:bodyPr>
          <a:lstStyle>
            <a:lvl1pPr marL="0" indent="0">
              <a:lnSpc>
                <a:spcPct val="80000"/>
              </a:lnSpc>
              <a:buFontTx/>
              <a:buNone/>
              <a:defRPr sz="2200" b="1">
                <a:solidFill>
                  <a:schemeClr val="tx1"/>
                </a:solidFill>
              </a:defRPr>
            </a:lvl1pPr>
          </a:lstStyle>
          <a:p>
            <a:pPr lvl="0"/>
            <a:r>
              <a:rPr lang="nl-NL" dirty="0" err="1"/>
              <a:t>Tekstvak</a:t>
            </a:r>
            <a:r>
              <a:rPr lang="nl-NL" dirty="0"/>
              <a:t> of </a:t>
            </a:r>
          </a:p>
          <a:p>
            <a:pPr lvl="0"/>
            <a:r>
              <a:rPr lang="nl-NL" dirty="0"/>
              <a:t>ruimte voor </a:t>
            </a:r>
          </a:p>
          <a:p>
            <a:pPr lvl="0"/>
            <a:r>
              <a:rPr lang="nl-NL" dirty="0"/>
              <a:t>foto </a:t>
            </a:r>
            <a:r>
              <a:rPr lang="nl-NL" dirty="0" err="1"/>
              <a:t>necaerum</a:t>
            </a:r>
            <a:r>
              <a:rPr lang="nl-NL" dirty="0"/>
              <a:t> </a:t>
            </a:r>
            <a:r>
              <a:rPr lang="nl-NL" dirty="0" err="1"/>
              <a:t>quat</a:t>
            </a:r>
            <a:r>
              <a:rPr lang="nl-NL" dirty="0"/>
              <a:t> es </a:t>
            </a:r>
            <a:r>
              <a:rPr lang="nl-NL" dirty="0" err="1"/>
              <a:t>sin</a:t>
            </a:r>
            <a:r>
              <a:rPr lang="nl-NL" dirty="0"/>
              <a:t> </a:t>
            </a:r>
            <a:r>
              <a:rPr lang="nl-NL" dirty="0" err="1"/>
              <a:t>consed</a:t>
            </a:r>
            <a:r>
              <a:rPr lang="nl-NL" dirty="0"/>
              <a:t> </a:t>
            </a:r>
            <a:r>
              <a:rPr lang="nl-NL" dirty="0" err="1"/>
              <a:t>quas</a:t>
            </a:r>
            <a:r>
              <a:rPr lang="nl-NL" dirty="0"/>
              <a:t> </a:t>
            </a:r>
            <a:r>
              <a:rPr lang="nl-NL" dirty="0" err="1"/>
              <a:t>qui</a:t>
            </a:r>
            <a:r>
              <a:rPr lang="nl-NL" dirty="0"/>
              <a:t> </a:t>
            </a:r>
            <a:r>
              <a:rPr lang="nl-NL" dirty="0" err="1"/>
              <a:t>dem</a:t>
            </a:r>
            <a:r>
              <a:rPr lang="nl-NL" dirty="0"/>
              <a:t> ut </a:t>
            </a:r>
            <a:r>
              <a:rPr lang="nl-NL" dirty="0" err="1"/>
              <a:t>officae</a:t>
            </a:r>
            <a:r>
              <a:rPr lang="nl-NL" dirty="0"/>
              <a:t> </a:t>
            </a:r>
            <a:r>
              <a:rPr lang="nl-NL" dirty="0" err="1"/>
              <a:t>seque</a:t>
            </a:r>
            <a:r>
              <a:rPr lang="nl-NL" dirty="0"/>
              <a:t> </a:t>
            </a:r>
            <a:r>
              <a:rPr lang="nl-NL" dirty="0" err="1"/>
              <a:t>cus</a:t>
            </a:r>
            <a:r>
              <a:rPr lang="nl-NL" dirty="0"/>
              <a:t> </a:t>
            </a:r>
            <a:r>
              <a:rPr lang="nl-NL" dirty="0" err="1"/>
              <a:t>explanimetur</a:t>
            </a:r>
            <a:r>
              <a:rPr lang="nl-NL" dirty="0"/>
              <a:t> mo </a:t>
            </a:r>
            <a:r>
              <a:rPr lang="nl-NL" dirty="0" err="1"/>
              <a:t>beaquae</a:t>
            </a:r>
            <a:r>
              <a:rPr lang="nl-NL" dirty="0"/>
              <a:t> </a:t>
            </a:r>
            <a:r>
              <a:rPr lang="nl-NL" dirty="0" err="1"/>
              <a:t>ssecto</a:t>
            </a:r>
            <a:endParaRPr lang="nl-NL" dirty="0"/>
          </a:p>
          <a:p>
            <a:pPr lvl="0"/>
            <a:r>
              <a:rPr lang="nl-NL" dirty="0"/>
              <a:t>te </a:t>
            </a:r>
            <a:r>
              <a:rPr lang="nl-NL" dirty="0" err="1"/>
              <a:t>sunto</a:t>
            </a:r>
            <a:r>
              <a:rPr lang="nl-NL" dirty="0"/>
              <a:t>.</a:t>
            </a:r>
          </a:p>
        </p:txBody>
      </p:sp>
      <p:sp>
        <p:nvSpPr>
          <p:cNvPr id="11" name="Tijdelijke aanduiding voor tekst 11"/>
          <p:cNvSpPr>
            <a:spLocks noGrp="1"/>
          </p:cNvSpPr>
          <p:nvPr>
            <p:ph type="body" sz="quarter" idx="14" hasCustomPrompt="1"/>
          </p:nvPr>
        </p:nvSpPr>
        <p:spPr>
          <a:xfrm>
            <a:off x="3008775" y="1423887"/>
            <a:ext cx="5556046" cy="3151658"/>
          </a:xfrm>
        </p:spPr>
        <p:txBody>
          <a:bodyPr>
            <a:noAutofit/>
          </a:bodyPr>
          <a:lstStyle>
            <a:lvl1pPr marL="0" indent="0">
              <a:lnSpc>
                <a:spcPct val="70000"/>
              </a:lnSpc>
              <a:buFontTx/>
              <a:buNone/>
              <a:defRPr sz="1600" b="0">
                <a:solidFill>
                  <a:schemeClr val="tx1"/>
                </a:solidFill>
              </a:defRPr>
            </a:lvl1pPr>
          </a:lstStyle>
          <a:p>
            <a:pPr lvl="0"/>
            <a:r>
              <a:rPr lang="nl-NL" dirty="0" err="1"/>
              <a:t>Ibus</a:t>
            </a:r>
            <a:r>
              <a:rPr lang="nl-NL" dirty="0"/>
              <a:t> </a:t>
            </a:r>
            <a:r>
              <a:rPr lang="nl-NL" dirty="0" err="1"/>
              <a:t>doluptas</a:t>
            </a:r>
            <a:r>
              <a:rPr lang="nl-NL" dirty="0"/>
              <a:t> </a:t>
            </a:r>
            <a:r>
              <a:rPr lang="nl-NL" dirty="0" err="1"/>
              <a:t>asitas</a:t>
            </a:r>
            <a:r>
              <a:rPr lang="nl-NL" dirty="0"/>
              <a:t> maximus </a:t>
            </a:r>
            <a:r>
              <a:rPr lang="nl-NL" dirty="0" err="1"/>
              <a:t>quis</a:t>
            </a:r>
            <a:r>
              <a:rPr lang="nl-NL" dirty="0"/>
              <a:t> </a:t>
            </a:r>
            <a:r>
              <a:rPr lang="nl-NL" dirty="0" err="1"/>
              <a:t>susae</a:t>
            </a:r>
            <a:r>
              <a:rPr lang="nl-NL" dirty="0"/>
              <a:t> </a:t>
            </a:r>
            <a:r>
              <a:rPr lang="nl-NL" dirty="0" err="1"/>
              <a:t>ommodit</a:t>
            </a:r>
            <a:r>
              <a:rPr lang="nl-NL" dirty="0"/>
              <a:t> et </a:t>
            </a:r>
            <a:r>
              <a:rPr lang="nl-NL" dirty="0" err="1"/>
              <a:t>quatis</a:t>
            </a:r>
            <a:r>
              <a:rPr lang="nl-NL" dirty="0"/>
              <a:t> </a:t>
            </a:r>
          </a:p>
          <a:p>
            <a:pPr lvl="0"/>
            <a:r>
              <a:rPr lang="nl-NL" dirty="0" err="1"/>
              <a:t>eossim</a:t>
            </a:r>
            <a:r>
              <a:rPr lang="nl-NL" dirty="0"/>
              <a:t> </a:t>
            </a:r>
            <a:r>
              <a:rPr lang="nl-NL" dirty="0" err="1"/>
              <a:t>lanihit</a:t>
            </a:r>
            <a:r>
              <a:rPr lang="nl-NL" dirty="0"/>
              <a:t> </a:t>
            </a:r>
            <a:r>
              <a:rPr lang="nl-NL" dirty="0" err="1"/>
              <a:t>qui</a:t>
            </a:r>
            <a:r>
              <a:rPr lang="nl-NL" dirty="0"/>
              <a:t> </a:t>
            </a:r>
            <a:r>
              <a:rPr lang="nl-NL" dirty="0" err="1"/>
              <a:t>dolenti</a:t>
            </a:r>
            <a:r>
              <a:rPr lang="nl-NL" dirty="0"/>
              <a:t> </a:t>
            </a:r>
            <a:r>
              <a:rPr lang="nl-NL" dirty="0" err="1"/>
              <a:t>aut</a:t>
            </a:r>
            <a:r>
              <a:rPr lang="nl-NL" dirty="0"/>
              <a:t> </a:t>
            </a:r>
            <a:r>
              <a:rPr lang="nl-NL" dirty="0" err="1"/>
              <a:t>volupis</a:t>
            </a:r>
            <a:r>
              <a:rPr lang="nl-NL" dirty="0"/>
              <a:t> </a:t>
            </a:r>
            <a:r>
              <a:rPr lang="nl-NL" dirty="0" err="1"/>
              <a:t>dolum</a:t>
            </a:r>
            <a:r>
              <a:rPr lang="nl-NL" dirty="0"/>
              <a:t> nis </a:t>
            </a:r>
            <a:r>
              <a:rPr lang="nl-NL" dirty="0" err="1"/>
              <a:t>evella</a:t>
            </a:r>
            <a:r>
              <a:rPr lang="nl-NL" dirty="0"/>
              <a:t> </a:t>
            </a:r>
            <a:r>
              <a:rPr lang="nl-NL" dirty="0" err="1"/>
              <a:t>volupta</a:t>
            </a:r>
            <a:r>
              <a:rPr lang="nl-NL" dirty="0"/>
              <a:t> </a:t>
            </a:r>
            <a:r>
              <a:rPr lang="nl-NL" dirty="0" err="1"/>
              <a:t>doloreicid</a:t>
            </a:r>
            <a:r>
              <a:rPr lang="nl-NL" dirty="0"/>
              <a:t> </a:t>
            </a:r>
            <a:r>
              <a:rPr lang="nl-NL" dirty="0" err="1"/>
              <a:t>quame</a:t>
            </a:r>
            <a:r>
              <a:rPr lang="nl-NL" dirty="0"/>
              <a:t> </a:t>
            </a:r>
            <a:r>
              <a:rPr lang="nl-NL" dirty="0" err="1"/>
              <a:t>quamet</a:t>
            </a:r>
            <a:r>
              <a:rPr lang="nl-NL" dirty="0"/>
              <a:t> </a:t>
            </a:r>
            <a:r>
              <a:rPr lang="nl-NL" dirty="0" err="1"/>
              <a:t>apid</a:t>
            </a:r>
            <a:r>
              <a:rPr lang="nl-NL" dirty="0"/>
              <a:t> </a:t>
            </a:r>
            <a:r>
              <a:rPr lang="nl-NL" dirty="0" err="1"/>
              <a:t>excea</a:t>
            </a:r>
            <a:r>
              <a:rPr lang="nl-NL" dirty="0"/>
              <a:t> net </a:t>
            </a:r>
            <a:r>
              <a:rPr lang="nl-NL" dirty="0" err="1"/>
              <a:t>aspiene</a:t>
            </a:r>
            <a:r>
              <a:rPr lang="nl-NL" dirty="0"/>
              <a:t> </a:t>
            </a:r>
            <a:r>
              <a:rPr lang="nl-NL" dirty="0" err="1"/>
              <a:t>ommolor</a:t>
            </a:r>
            <a:r>
              <a:rPr lang="nl-NL" dirty="0"/>
              <a:t> </a:t>
            </a:r>
          </a:p>
          <a:p>
            <a:pPr lvl="0"/>
            <a:r>
              <a:rPr lang="nl-NL" dirty="0" err="1"/>
              <a:t>ectiis</a:t>
            </a:r>
            <a:r>
              <a:rPr lang="nl-NL" dirty="0"/>
              <a:t> di </a:t>
            </a:r>
            <a:r>
              <a:rPr lang="nl-NL" dirty="0" err="1"/>
              <a:t>sequam</a:t>
            </a:r>
            <a:r>
              <a:rPr lang="nl-NL" dirty="0"/>
              <a:t> </a:t>
            </a:r>
            <a:r>
              <a:rPr lang="nl-NL" dirty="0" err="1"/>
              <a:t>ide</a:t>
            </a:r>
            <a:r>
              <a:rPr lang="nl-NL" dirty="0"/>
              <a:t> </a:t>
            </a:r>
            <a:r>
              <a:rPr lang="nl-NL" dirty="0" err="1"/>
              <a:t>preius</a:t>
            </a:r>
            <a:r>
              <a:rPr lang="nl-NL" dirty="0"/>
              <a:t> con con </a:t>
            </a:r>
            <a:r>
              <a:rPr lang="nl-NL" dirty="0" err="1"/>
              <a:t>nonempo</a:t>
            </a:r>
            <a:r>
              <a:rPr lang="nl-NL" dirty="0"/>
              <a:t> </a:t>
            </a:r>
            <a:r>
              <a:rPr lang="nl-NL" dirty="0" err="1"/>
              <a:t>repudae</a:t>
            </a:r>
            <a:r>
              <a:rPr lang="nl-NL" dirty="0"/>
              <a:t> </a:t>
            </a:r>
            <a:r>
              <a:rPr lang="nl-NL" dirty="0" err="1"/>
              <a:t>plame</a:t>
            </a:r>
            <a:r>
              <a:rPr lang="nl-NL" dirty="0"/>
              <a:t> </a:t>
            </a:r>
            <a:r>
              <a:rPr lang="nl-NL" dirty="0" err="1"/>
              <a:t>molupta</a:t>
            </a:r>
            <a:r>
              <a:rPr lang="nl-NL" dirty="0"/>
              <a:t> </a:t>
            </a:r>
            <a:r>
              <a:rPr lang="nl-NL" dirty="0" err="1"/>
              <a:t>idipsum</a:t>
            </a:r>
            <a:r>
              <a:rPr lang="nl-NL" dirty="0"/>
              <a:t> </a:t>
            </a:r>
            <a:r>
              <a:rPr lang="nl-NL" dirty="0" err="1"/>
              <a:t>quodi</a:t>
            </a:r>
            <a:r>
              <a:rPr lang="nl-NL" dirty="0"/>
              <a:t> di </a:t>
            </a:r>
            <a:r>
              <a:rPr lang="nl-NL" dirty="0" err="1"/>
              <a:t>dolor</a:t>
            </a:r>
            <a:r>
              <a:rPr lang="nl-NL" dirty="0"/>
              <a:t> </a:t>
            </a:r>
            <a:r>
              <a:rPr lang="nl-NL" dirty="0" err="1"/>
              <a:t>sequass</a:t>
            </a:r>
            <a:r>
              <a:rPr lang="nl-NL" dirty="0"/>
              <a:t> </a:t>
            </a:r>
            <a:r>
              <a:rPr lang="nl-NL" dirty="0" err="1"/>
              <a:t>imporum</a:t>
            </a:r>
            <a:r>
              <a:rPr lang="nl-NL" dirty="0"/>
              <a:t> ius.</a:t>
            </a:r>
          </a:p>
          <a:p>
            <a:pPr lvl="0"/>
            <a:endParaRPr lang="nl-NL" dirty="0"/>
          </a:p>
          <a:p>
            <a:pPr lvl="0"/>
            <a:r>
              <a:rPr lang="nl-NL" dirty="0" err="1"/>
              <a:t>Qui</a:t>
            </a:r>
            <a:r>
              <a:rPr lang="nl-NL" dirty="0"/>
              <a:t> </a:t>
            </a:r>
            <a:r>
              <a:rPr lang="nl-NL" dirty="0" err="1"/>
              <a:t>sequunt</a:t>
            </a:r>
            <a:r>
              <a:rPr lang="nl-NL" dirty="0"/>
              <a:t>. </a:t>
            </a:r>
            <a:r>
              <a:rPr lang="nl-NL" dirty="0" err="1"/>
              <a:t>Pore</a:t>
            </a:r>
            <a:r>
              <a:rPr lang="nl-NL" dirty="0"/>
              <a:t>, tem </a:t>
            </a:r>
            <a:r>
              <a:rPr lang="nl-NL" dirty="0" err="1"/>
              <a:t>res</a:t>
            </a:r>
            <a:r>
              <a:rPr lang="nl-NL" dirty="0"/>
              <a:t> </a:t>
            </a:r>
            <a:r>
              <a:rPr lang="nl-NL" dirty="0" err="1"/>
              <a:t>ped</a:t>
            </a:r>
            <a:r>
              <a:rPr lang="nl-NL" dirty="0"/>
              <a:t> et labo. </a:t>
            </a:r>
            <a:r>
              <a:rPr lang="nl-NL" dirty="0" err="1"/>
              <a:t>Od</a:t>
            </a:r>
            <a:r>
              <a:rPr lang="nl-NL" dirty="0"/>
              <a:t> ut </a:t>
            </a:r>
            <a:r>
              <a:rPr lang="nl-NL" dirty="0" err="1"/>
              <a:t>alique</a:t>
            </a:r>
            <a:r>
              <a:rPr lang="nl-NL" dirty="0"/>
              <a:t> </a:t>
            </a:r>
            <a:r>
              <a:rPr lang="nl-NL" dirty="0" err="1"/>
              <a:t>quatiuscia</a:t>
            </a:r>
            <a:r>
              <a:rPr lang="nl-NL" dirty="0"/>
              <a:t> </a:t>
            </a:r>
            <a:r>
              <a:rPr lang="nl-NL" dirty="0" err="1"/>
              <a:t>volutatquis</a:t>
            </a:r>
            <a:r>
              <a:rPr lang="nl-NL" dirty="0"/>
              <a:t> </a:t>
            </a:r>
            <a:r>
              <a:rPr lang="nl-NL" dirty="0" err="1"/>
              <a:t>debistest</a:t>
            </a:r>
            <a:r>
              <a:rPr lang="nl-NL" dirty="0"/>
              <a:t>, </a:t>
            </a:r>
            <a:r>
              <a:rPr lang="nl-NL" dirty="0" err="1"/>
              <a:t>solupic</a:t>
            </a:r>
            <a:r>
              <a:rPr lang="nl-NL" dirty="0"/>
              <a:t> </a:t>
            </a:r>
            <a:r>
              <a:rPr lang="nl-NL" dirty="0" err="1"/>
              <a:t>imagnis</a:t>
            </a:r>
            <a:r>
              <a:rPr lang="nl-NL" dirty="0"/>
              <a:t> </a:t>
            </a:r>
            <a:r>
              <a:rPr lang="nl-NL" dirty="0" err="1"/>
              <a:t>tibeaquaes</a:t>
            </a:r>
            <a:r>
              <a:rPr lang="nl-NL" dirty="0"/>
              <a:t> </a:t>
            </a:r>
            <a:r>
              <a:rPr lang="nl-NL" dirty="0" err="1"/>
              <a:t>aut</a:t>
            </a:r>
            <a:r>
              <a:rPr lang="nl-NL" dirty="0"/>
              <a:t> lab </a:t>
            </a:r>
            <a:r>
              <a:rPr lang="nl-NL" dirty="0" err="1"/>
              <a:t>ipsam</a:t>
            </a:r>
            <a:r>
              <a:rPr lang="nl-NL" dirty="0"/>
              <a:t> </a:t>
            </a:r>
            <a:r>
              <a:rPr lang="nl-NL" dirty="0" err="1"/>
              <a:t>cone</a:t>
            </a:r>
            <a:r>
              <a:rPr lang="nl-NL" dirty="0"/>
              <a:t> </a:t>
            </a:r>
            <a:r>
              <a:rPr lang="nl-NL" dirty="0" err="1"/>
              <a:t>venim</a:t>
            </a:r>
            <a:r>
              <a:rPr lang="nl-NL" dirty="0"/>
              <a:t> vide </a:t>
            </a:r>
            <a:r>
              <a:rPr lang="nl-NL" dirty="0" err="1"/>
              <a:t>sam</a:t>
            </a:r>
            <a:r>
              <a:rPr lang="nl-NL" dirty="0"/>
              <a:t> </a:t>
            </a:r>
            <a:r>
              <a:rPr lang="nl-NL" dirty="0" err="1"/>
              <a:t>vendi</a:t>
            </a:r>
            <a:r>
              <a:rPr lang="nl-NL" dirty="0"/>
              <a:t> ut </a:t>
            </a:r>
            <a:r>
              <a:rPr lang="nl-NL" dirty="0" err="1"/>
              <a:t>estrum</a:t>
            </a:r>
            <a:r>
              <a:rPr lang="nl-NL" dirty="0"/>
              <a:t> cor </a:t>
            </a:r>
            <a:r>
              <a:rPr lang="nl-NL" dirty="0" err="1"/>
              <a:t>auda</a:t>
            </a:r>
            <a:r>
              <a:rPr lang="nl-NL" dirty="0"/>
              <a:t> ne </a:t>
            </a:r>
            <a:r>
              <a:rPr lang="nl-NL" dirty="0" err="1"/>
              <a:t>volupta</a:t>
            </a:r>
            <a:r>
              <a:rPr lang="nl-NL" dirty="0"/>
              <a:t> </a:t>
            </a:r>
          </a:p>
          <a:p>
            <a:pPr lvl="0"/>
            <a:r>
              <a:rPr lang="nl-NL" dirty="0" err="1"/>
              <a:t>explibu</a:t>
            </a:r>
            <a:r>
              <a:rPr lang="nl-NL" dirty="0"/>
              <a:t> </a:t>
            </a:r>
            <a:r>
              <a:rPr lang="nl-NL" dirty="0" err="1"/>
              <a:t>sdaest</a:t>
            </a:r>
            <a:r>
              <a:rPr lang="nl-NL" dirty="0"/>
              <a:t>, que </a:t>
            </a:r>
            <a:r>
              <a:rPr lang="nl-NL" dirty="0" err="1"/>
              <a:t>etur</a:t>
            </a:r>
            <a:r>
              <a:rPr lang="nl-NL" dirty="0"/>
              <a:t>? </a:t>
            </a:r>
            <a:r>
              <a:rPr lang="nl-NL" dirty="0" err="1"/>
              <a:t>Aboraec</a:t>
            </a:r>
            <a:r>
              <a:rPr lang="nl-NL" dirty="0"/>
              <a:t> </a:t>
            </a:r>
            <a:r>
              <a:rPr lang="nl-NL" dirty="0" err="1"/>
              <a:t>atibus</a:t>
            </a:r>
            <a:r>
              <a:rPr lang="nl-NL" dirty="0"/>
              <a:t> et </a:t>
            </a:r>
            <a:r>
              <a:rPr lang="nl-NL" dirty="0" err="1"/>
              <a:t>am</a:t>
            </a:r>
            <a:r>
              <a:rPr lang="nl-NL" dirty="0"/>
              <a:t>, </a:t>
            </a:r>
            <a:r>
              <a:rPr lang="nl-NL" dirty="0" err="1"/>
              <a:t>sequam.Edia</a:t>
            </a:r>
            <a:r>
              <a:rPr lang="nl-NL" dirty="0"/>
              <a:t> </a:t>
            </a:r>
            <a:r>
              <a:rPr lang="nl-NL" dirty="0" err="1"/>
              <a:t>nectem</a:t>
            </a:r>
            <a:r>
              <a:rPr lang="nl-NL" dirty="0"/>
              <a:t> </a:t>
            </a:r>
            <a:r>
              <a:rPr lang="nl-NL" dirty="0" err="1"/>
              <a:t>quas</a:t>
            </a:r>
            <a:r>
              <a:rPr lang="nl-NL" dirty="0"/>
              <a:t> ut </a:t>
            </a:r>
            <a:r>
              <a:rPr lang="nl-NL" dirty="0" err="1"/>
              <a:t>quod</a:t>
            </a:r>
            <a:r>
              <a:rPr lang="nl-NL" dirty="0"/>
              <a:t> </a:t>
            </a:r>
            <a:r>
              <a:rPr lang="nl-NL" dirty="0" err="1"/>
              <a:t>quamendae</a:t>
            </a:r>
            <a:r>
              <a:rPr lang="nl-NL" dirty="0"/>
              <a:t> </a:t>
            </a:r>
            <a:r>
              <a:rPr lang="nl-NL" dirty="0" err="1"/>
              <a:t>omnit</a:t>
            </a:r>
            <a:r>
              <a:rPr lang="nl-NL" dirty="0"/>
              <a:t> </a:t>
            </a:r>
            <a:r>
              <a:rPr lang="nl-NL" dirty="0" err="1"/>
              <a:t>officil</a:t>
            </a:r>
            <a:r>
              <a:rPr lang="nl-NL" dirty="0"/>
              <a:t> </a:t>
            </a:r>
            <a:r>
              <a:rPr lang="nl-NL" dirty="0" err="1"/>
              <a:t>luptat</a:t>
            </a:r>
            <a:r>
              <a:rPr lang="nl-NL" dirty="0"/>
              <a:t> </a:t>
            </a:r>
            <a:r>
              <a:rPr lang="nl-NL" dirty="0" err="1"/>
              <a:t>inulpa</a:t>
            </a:r>
            <a:r>
              <a:rPr lang="nl-NL" dirty="0"/>
              <a:t> vit es </a:t>
            </a:r>
            <a:r>
              <a:rPr lang="nl-NL" dirty="0" err="1"/>
              <a:t>aut</a:t>
            </a:r>
            <a:r>
              <a:rPr lang="nl-NL" dirty="0"/>
              <a:t> </a:t>
            </a:r>
            <a:r>
              <a:rPr lang="nl-NL" dirty="0" err="1"/>
              <a:t>earibus</a:t>
            </a:r>
            <a:r>
              <a:rPr lang="nl-NL" dirty="0"/>
              <a:t> </a:t>
            </a:r>
            <a:r>
              <a:rPr lang="nl-NL" dirty="0" err="1"/>
              <a:t>acea</a:t>
            </a:r>
            <a:r>
              <a:rPr lang="nl-NL" dirty="0"/>
              <a:t> plant </a:t>
            </a:r>
            <a:r>
              <a:rPr lang="nl-NL" dirty="0" err="1"/>
              <a:t>voluptam</a:t>
            </a:r>
            <a:r>
              <a:rPr lang="nl-NL" dirty="0"/>
              <a:t>, ad </a:t>
            </a:r>
            <a:r>
              <a:rPr lang="nl-NL" dirty="0" err="1"/>
              <a:t>quos</a:t>
            </a:r>
            <a:r>
              <a:rPr lang="nl-NL" dirty="0"/>
              <a:t> ut </a:t>
            </a:r>
            <a:r>
              <a:rPr lang="nl-NL" dirty="0" err="1"/>
              <a:t>hic</a:t>
            </a:r>
            <a:r>
              <a:rPr lang="nl-NL" dirty="0"/>
              <a:t> </a:t>
            </a:r>
            <a:r>
              <a:rPr lang="nl-NL" dirty="0" err="1"/>
              <a:t>to</a:t>
            </a:r>
            <a:r>
              <a:rPr lang="nl-NL" dirty="0"/>
              <a:t> </a:t>
            </a:r>
            <a:r>
              <a:rPr lang="nl-NL" dirty="0" err="1"/>
              <a:t>isitist</a:t>
            </a:r>
            <a:r>
              <a:rPr lang="nl-NL" dirty="0"/>
              <a:t> </a:t>
            </a:r>
            <a:r>
              <a:rPr lang="nl-NL" dirty="0" err="1"/>
              <a:t>venditem</a:t>
            </a:r>
            <a:r>
              <a:rPr lang="nl-NL" dirty="0"/>
              <a:t> ex </a:t>
            </a:r>
            <a:r>
              <a:rPr lang="nl-NL" dirty="0" err="1"/>
              <a:t>est</a:t>
            </a:r>
            <a:r>
              <a:rPr lang="nl-NL" dirty="0"/>
              <a:t> </a:t>
            </a:r>
            <a:r>
              <a:rPr lang="nl-NL" dirty="0" err="1"/>
              <a:t>evenien</a:t>
            </a:r>
            <a:r>
              <a:rPr lang="nl-NL" dirty="0"/>
              <a:t> </a:t>
            </a:r>
            <a:r>
              <a:rPr lang="nl-NL" dirty="0" err="1"/>
              <a:t>itatiam</a:t>
            </a:r>
            <a:r>
              <a:rPr lang="nl-NL" dirty="0"/>
              <a:t> </a:t>
            </a:r>
            <a:r>
              <a:rPr lang="nl-NL" dirty="0" err="1"/>
              <a:t>quas</a:t>
            </a:r>
            <a:r>
              <a:rPr lang="nl-NL" dirty="0"/>
              <a:t> </a:t>
            </a:r>
            <a:r>
              <a:rPr lang="nl-NL" dirty="0" err="1"/>
              <a:t>dolupta</a:t>
            </a:r>
            <a:r>
              <a:rPr lang="nl-NL" dirty="0"/>
              <a:t> </a:t>
            </a:r>
            <a:r>
              <a:rPr lang="nl-NL" dirty="0" err="1"/>
              <a:t>estende</a:t>
            </a:r>
            <a:r>
              <a:rPr lang="nl-NL" dirty="0"/>
              <a:t> </a:t>
            </a:r>
            <a:r>
              <a:rPr lang="nl-NL" dirty="0" err="1"/>
              <a:t>ruptatet</a:t>
            </a:r>
            <a:r>
              <a:rPr lang="nl-NL" dirty="0"/>
              <a:t> ad</a:t>
            </a:r>
          </a:p>
        </p:txBody>
      </p:sp>
    </p:spTree>
    <p:extLst>
      <p:ext uri="{BB962C8B-B14F-4D97-AF65-F5344CB8AC3E}">
        <p14:creationId xmlns:p14="http://schemas.microsoft.com/office/powerpoint/2010/main" val="70270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2" name="Afbeelding 1" descr="SPVOZN_PPT_SCE_HGL_1920x1080px_RGB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ijdelijke aanduiding voor tekst 10"/>
          <p:cNvSpPr>
            <a:spLocks noGrp="1"/>
          </p:cNvSpPr>
          <p:nvPr>
            <p:ph type="body" sz="quarter" idx="11" hasCustomPrompt="1"/>
          </p:nvPr>
        </p:nvSpPr>
        <p:spPr>
          <a:xfrm>
            <a:off x="3209632" y="1043940"/>
            <a:ext cx="5200590" cy="746125"/>
          </a:xfrm>
        </p:spPr>
        <p:txBody>
          <a:bodyPr>
            <a:noAutofit/>
          </a:bodyPr>
          <a:lstStyle>
            <a:lvl1pPr marL="0" indent="0">
              <a:lnSpc>
                <a:spcPct val="80000"/>
              </a:lnSpc>
              <a:buFontTx/>
              <a:buNone/>
              <a:defRPr sz="4400" b="1" spc="0" baseline="0">
                <a:solidFill>
                  <a:schemeClr val="tx2"/>
                </a:solidFill>
              </a:defRPr>
            </a:lvl1pPr>
          </a:lstStyle>
          <a:p>
            <a:pPr lvl="0"/>
            <a:r>
              <a:rPr lang="nl-NL" dirty="0"/>
              <a:t>Afsluitende pakkende tekst!</a:t>
            </a:r>
          </a:p>
        </p:txBody>
      </p:sp>
      <p:sp>
        <p:nvSpPr>
          <p:cNvPr id="14" name="Tijdelijke aanduiding voor tekst 11"/>
          <p:cNvSpPr>
            <a:spLocks noGrp="1"/>
          </p:cNvSpPr>
          <p:nvPr>
            <p:ph type="body" sz="quarter" idx="13" hasCustomPrompt="1"/>
          </p:nvPr>
        </p:nvSpPr>
        <p:spPr>
          <a:xfrm>
            <a:off x="1559006" y="3174021"/>
            <a:ext cx="4769827" cy="530146"/>
          </a:xfrm>
        </p:spPr>
        <p:txBody>
          <a:bodyPr>
            <a:noAutofit/>
          </a:bodyPr>
          <a:lstStyle>
            <a:lvl1pPr marL="0" indent="0">
              <a:buFontTx/>
              <a:buNone/>
              <a:defRPr sz="2200" b="1">
                <a:solidFill>
                  <a:schemeClr val="tx1"/>
                </a:solidFill>
              </a:defRPr>
            </a:lvl1pPr>
          </a:lstStyle>
          <a:p>
            <a:pPr lvl="0"/>
            <a:r>
              <a:rPr lang="nl-NL" dirty="0" err="1"/>
              <a:t>Tekstvak</a:t>
            </a:r>
            <a:endParaRPr lang="nl-NL" dirty="0"/>
          </a:p>
        </p:txBody>
      </p:sp>
      <p:sp>
        <p:nvSpPr>
          <p:cNvPr id="15" name="Tijdelijke aanduiding voor tekst 18"/>
          <p:cNvSpPr>
            <a:spLocks noGrp="1"/>
          </p:cNvSpPr>
          <p:nvPr>
            <p:ph type="body" sz="quarter" idx="14" hasCustomPrompt="1"/>
          </p:nvPr>
        </p:nvSpPr>
        <p:spPr>
          <a:xfrm>
            <a:off x="1559006" y="3755756"/>
            <a:ext cx="4769827" cy="661022"/>
          </a:xfrm>
        </p:spPr>
        <p:txBody>
          <a:bodyPr>
            <a:normAutofit/>
          </a:bodyPr>
          <a:lstStyle>
            <a:lvl1pPr marL="0" indent="0">
              <a:lnSpc>
                <a:spcPct val="80000"/>
              </a:lnSpc>
              <a:buFontTx/>
              <a:buNone/>
              <a:defRPr sz="1600">
                <a:solidFill>
                  <a:schemeClr val="tx1"/>
                </a:solidFill>
              </a:defRPr>
            </a:lvl1pPr>
            <a:lvl2pPr marL="457200" indent="0">
              <a:lnSpc>
                <a:spcPct val="80000"/>
              </a:lnSpc>
              <a:buFontTx/>
              <a:buNone/>
              <a:defRPr sz="1600">
                <a:solidFill>
                  <a:srgbClr val="800000"/>
                </a:solidFill>
              </a:defRPr>
            </a:lvl2pPr>
            <a:lvl3pPr marL="914400" indent="0">
              <a:lnSpc>
                <a:spcPct val="80000"/>
              </a:lnSpc>
              <a:buFontTx/>
              <a:buNone/>
              <a:defRPr sz="1600">
                <a:solidFill>
                  <a:srgbClr val="800000"/>
                </a:solidFill>
              </a:defRPr>
            </a:lvl3pPr>
            <a:lvl4pPr marL="1371600" indent="0">
              <a:lnSpc>
                <a:spcPct val="80000"/>
              </a:lnSpc>
              <a:buFontTx/>
              <a:buNone/>
              <a:defRPr sz="1600">
                <a:solidFill>
                  <a:srgbClr val="800000"/>
                </a:solidFill>
              </a:defRPr>
            </a:lvl4pPr>
            <a:lvl5pPr marL="1828800" indent="0">
              <a:lnSpc>
                <a:spcPct val="80000"/>
              </a:lnSpc>
              <a:buFontTx/>
              <a:buNone/>
              <a:defRPr sz="1600">
                <a:solidFill>
                  <a:srgbClr val="800000"/>
                </a:solidFill>
              </a:defRPr>
            </a:lvl5pPr>
          </a:lstStyle>
          <a:p>
            <a:pPr lvl="0"/>
            <a:r>
              <a:rPr lang="nl-NL" dirty="0"/>
              <a:t>Opmerking</a:t>
            </a:r>
          </a:p>
        </p:txBody>
      </p:sp>
      <p:sp>
        <p:nvSpPr>
          <p:cNvPr id="8" name="Tijdelijke aanduiding voor afbeelding 8"/>
          <p:cNvSpPr>
            <a:spLocks noGrp="1"/>
          </p:cNvSpPr>
          <p:nvPr>
            <p:ph type="pic" sz="quarter" idx="15" hasCustomPrompt="1"/>
          </p:nvPr>
        </p:nvSpPr>
        <p:spPr>
          <a:xfrm>
            <a:off x="655638" y="-57150"/>
            <a:ext cx="2490787" cy="2928144"/>
          </a:xfrm>
        </p:spPr>
        <p:txBody>
          <a:bodyPr anchor="b" anchorCtr="0"/>
          <a:lstStyle>
            <a:lvl1pPr>
              <a:defRPr baseline="0"/>
            </a:lvl1pPr>
          </a:lstStyle>
          <a:p>
            <a:r>
              <a:rPr lang="nl-NL" dirty="0"/>
              <a:t>Sleep foto in kader</a:t>
            </a:r>
          </a:p>
        </p:txBody>
      </p:sp>
    </p:spTree>
    <p:extLst>
      <p:ext uri="{BB962C8B-B14F-4D97-AF65-F5344CB8AC3E}">
        <p14:creationId xmlns:p14="http://schemas.microsoft.com/office/powerpoint/2010/main" val="156144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381876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187361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339-55CC-6944-9F5B-211CCD60A854}" type="datetimeFigureOut">
              <a:rPr lang="nl-NL" smtClean="0"/>
              <a:t>7-1-2025</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55873F6-31A0-D947-9E91-625E590F122D}" type="slidenum">
              <a:rPr lang="nl-NL" smtClean="0"/>
              <a:t>‹nr.›</a:t>
            </a:fld>
            <a:endParaRPr lang="nl-NL"/>
          </a:p>
        </p:txBody>
      </p:sp>
    </p:spTree>
    <p:extLst>
      <p:ext uri="{BB962C8B-B14F-4D97-AF65-F5344CB8AC3E}">
        <p14:creationId xmlns:p14="http://schemas.microsoft.com/office/powerpoint/2010/main" val="271173486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49403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49403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49403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9403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940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kiesmbo.n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www.kiesmbo.nl/"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mailto:dup@stedelijkcollege.n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196350" y="1221525"/>
            <a:ext cx="8283900" cy="13362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nl-NL" sz="4000" b="1" dirty="0" smtClean="0">
                <a:solidFill>
                  <a:srgbClr val="3F94D3"/>
                </a:solidFill>
                <a:latin typeface="Helvetica Neue"/>
                <a:ea typeface="Helvetica Neue"/>
                <a:cs typeface="Helvetica Neue"/>
                <a:sym typeface="Helvetica Neue"/>
              </a:rPr>
              <a:t>Voorlichting </a:t>
            </a:r>
            <a:br>
              <a:rPr lang="nl-NL" sz="4000" b="1" dirty="0" smtClean="0">
                <a:solidFill>
                  <a:srgbClr val="3F94D3"/>
                </a:solidFill>
                <a:latin typeface="Helvetica Neue"/>
                <a:ea typeface="Helvetica Neue"/>
                <a:cs typeface="Helvetica Neue"/>
                <a:sym typeface="Helvetica Neue"/>
              </a:rPr>
            </a:br>
            <a:r>
              <a:rPr lang="nl-NL" sz="4000" b="1" dirty="0" smtClean="0">
                <a:solidFill>
                  <a:srgbClr val="3F94D3"/>
                </a:solidFill>
                <a:latin typeface="Helvetica Neue"/>
                <a:ea typeface="Helvetica Neue"/>
                <a:cs typeface="Helvetica Neue"/>
                <a:sym typeface="Helvetica Neue"/>
              </a:rPr>
              <a:t>profielkeuze</a:t>
            </a:r>
            <a:endParaRPr sz="4000" b="1" dirty="0">
              <a:solidFill>
                <a:srgbClr val="3F94D3"/>
              </a:solidFill>
              <a:latin typeface="Helvetica Neue"/>
              <a:ea typeface="Helvetica Neue"/>
              <a:cs typeface="Helvetica Neue"/>
              <a:sym typeface="Helvetica Neue"/>
            </a:endParaRPr>
          </a:p>
        </p:txBody>
      </p:sp>
      <p:cxnSp>
        <p:nvCxnSpPr>
          <p:cNvPr id="56" name="Google Shape;56;p13"/>
          <p:cNvCxnSpPr/>
          <p:nvPr/>
        </p:nvCxnSpPr>
        <p:spPr>
          <a:xfrm>
            <a:off x="330275" y="979978"/>
            <a:ext cx="8150100" cy="0"/>
          </a:xfrm>
          <a:prstGeom prst="straightConnector1">
            <a:avLst/>
          </a:prstGeom>
          <a:noFill/>
          <a:ln w="19050" cap="flat" cmpd="sng">
            <a:solidFill>
              <a:srgbClr val="49403F"/>
            </a:solidFill>
            <a:prstDash val="solid"/>
            <a:round/>
            <a:headEnd type="none" w="med" len="med"/>
            <a:tailEnd type="none" w="med" len="med"/>
          </a:ln>
        </p:spPr>
      </p:cxnSp>
      <p:cxnSp>
        <p:nvCxnSpPr>
          <p:cNvPr id="57" name="Google Shape;57;p13"/>
          <p:cNvCxnSpPr/>
          <p:nvPr/>
        </p:nvCxnSpPr>
        <p:spPr>
          <a:xfrm>
            <a:off x="330275" y="4670723"/>
            <a:ext cx="8150100" cy="0"/>
          </a:xfrm>
          <a:prstGeom prst="straightConnector1">
            <a:avLst/>
          </a:prstGeom>
          <a:noFill/>
          <a:ln w="19050" cap="flat" cmpd="sng">
            <a:solidFill>
              <a:srgbClr val="49403F"/>
            </a:solidFill>
            <a:prstDash val="solid"/>
            <a:round/>
            <a:headEnd type="none" w="med" len="med"/>
            <a:tailEnd type="none" w="med" len="med"/>
          </a:ln>
        </p:spPr>
      </p:cxnSp>
      <p:sp>
        <p:nvSpPr>
          <p:cNvPr id="59" name="Google Shape;59;p13"/>
          <p:cNvSpPr/>
          <p:nvPr/>
        </p:nvSpPr>
        <p:spPr>
          <a:xfrm>
            <a:off x="0" y="0"/>
            <a:ext cx="9144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5400000">
            <a:off x="7588625" y="1459100"/>
            <a:ext cx="2780700" cy="3309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336000" y="2559525"/>
            <a:ext cx="2978700" cy="43800"/>
          </a:xfrm>
          <a:prstGeom prst="rect">
            <a:avLst/>
          </a:prstGeom>
          <a:solidFill>
            <a:srgbClr val="3F94D3"/>
          </a:solidFill>
          <a:ln w="9525" cap="flat" cmpd="sng">
            <a:solidFill>
              <a:srgbClr val="3F94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3"/>
          <p:cNvPicPr preferRelativeResize="0"/>
          <p:nvPr/>
        </p:nvPicPr>
        <p:blipFill rotWithShape="1">
          <a:blip r:embed="rId3">
            <a:alphaModFix/>
          </a:blip>
          <a:srcRect b="88229"/>
          <a:stretch/>
        </p:blipFill>
        <p:spPr>
          <a:xfrm>
            <a:off x="3016725" y="125"/>
            <a:ext cx="6127274" cy="352175"/>
          </a:xfrm>
          <a:prstGeom prst="rect">
            <a:avLst/>
          </a:prstGeom>
          <a:noFill/>
          <a:ln>
            <a:noFill/>
          </a:ln>
        </p:spPr>
      </p:pic>
      <p:pic>
        <p:nvPicPr>
          <p:cNvPr id="63" name="Google Shape;63;p13"/>
          <p:cNvPicPr preferRelativeResize="0"/>
          <p:nvPr/>
        </p:nvPicPr>
        <p:blipFill rotWithShape="1">
          <a:blip r:embed="rId3">
            <a:alphaModFix/>
          </a:blip>
          <a:srcRect l="94609"/>
          <a:stretch/>
        </p:blipFill>
        <p:spPr>
          <a:xfrm>
            <a:off x="8813725" y="119"/>
            <a:ext cx="330274" cy="2992075"/>
          </a:xfrm>
          <a:prstGeom prst="rect">
            <a:avLst/>
          </a:prstGeom>
          <a:noFill/>
          <a:ln>
            <a:noFill/>
          </a:ln>
        </p:spPr>
      </p:pic>
      <p:pic>
        <p:nvPicPr>
          <p:cNvPr id="64" name="Google Shape;64;p13"/>
          <p:cNvPicPr preferRelativeResize="0"/>
          <p:nvPr/>
        </p:nvPicPr>
        <p:blipFill>
          <a:blip r:embed="rId4">
            <a:alphaModFix/>
          </a:blip>
          <a:stretch>
            <a:fillRect/>
          </a:stretch>
        </p:blipFill>
        <p:spPr>
          <a:xfrm>
            <a:off x="330275" y="496838"/>
            <a:ext cx="2530450" cy="351249"/>
          </a:xfrm>
          <a:prstGeom prst="rect">
            <a:avLst/>
          </a:prstGeom>
          <a:noFill/>
          <a:ln>
            <a:noFill/>
          </a:ln>
        </p:spPr>
      </p:pic>
      <p:sp>
        <p:nvSpPr>
          <p:cNvPr id="65" name="Google Shape;65;p13"/>
          <p:cNvSpPr txBox="1"/>
          <p:nvPr/>
        </p:nvSpPr>
        <p:spPr>
          <a:xfrm>
            <a:off x="54019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 name="AutoShape 2" descr="https://mail.spvozn.nl/owa/service.svc/s/GetFileAttachment?id=AAMkAGY1Yjg0ZTAwLTM2ZTMtNDE4My1hMjVmLTg3Yzk5NGE4NWZlOABGAAAAAAD1Ikhts1kBS56EDGK7NSlvBwDHkijf6LpGTZwnDEE3a0%2FIAAAAAAEMAADHkijf6LpGTZwnDEE3a0%2FIAAUJnbU5AAABEgAQAPbHSYFkQ4pHirsW%2BHevPQE%3D&amp;isImagePreview=True&amp;X-OWA-CANARY=AKAGuFJTM0WIQ107AboFRSZv9QNA1NoIkwQjvU5nwoMpCx9wUa2ASpXkRSeGRukDF_Wb3iyE3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https://mail.spvozn.nl/owa/service.svc/s/GetFileAttachment?id=AAMkAGY1Yjg0ZTAwLTM2ZTMtNDE4My1hMjVmLTg3Yzk5NGE4NWZlOABGAAAAAAD1Ikhts1kBS56EDGK7NSlvBwDHkijf6LpGTZwnDEE3a0%2FIAAAAAAEMAADHkijf6LpGTZwnDEE3a0%2FIAAUJnbU5AAABEgAQAPbHSYFkQ4pHirsW%2BHevPQE%3D&amp;isImagePreview=True&amp;X-OWA-CANARY=AKAGuFJTM0WIQ107AboFRSZv9QNA1NoIkwQjvU5nwoMpCx9wUa2ASpXkRSeGRukDF_Wb3iyE3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277" y="1353417"/>
            <a:ext cx="4437518" cy="2957703"/>
          </a:xfrm>
          <a:prstGeom prst="rect">
            <a:avLst/>
          </a:prstGeom>
        </p:spPr>
      </p:pic>
      <p:sp>
        <p:nvSpPr>
          <p:cNvPr id="7" name="Tekstvak 6"/>
          <p:cNvSpPr txBox="1"/>
          <p:nvPr/>
        </p:nvSpPr>
        <p:spPr>
          <a:xfrm>
            <a:off x="196349" y="2799271"/>
            <a:ext cx="3533501" cy="1569660"/>
          </a:xfrm>
          <a:prstGeom prst="rect">
            <a:avLst/>
          </a:prstGeom>
          <a:noFill/>
        </p:spPr>
        <p:txBody>
          <a:bodyPr wrap="square" rtlCol="0">
            <a:spAutoFit/>
          </a:bodyPr>
          <a:lstStyle/>
          <a:p>
            <a:r>
              <a:rPr lang="nl-NL" sz="2400" b="1" dirty="0" smtClean="0">
                <a:solidFill>
                  <a:srgbClr val="49403F"/>
                </a:solidFill>
                <a:latin typeface="Helvetica Neue"/>
                <a:sym typeface="Helvetica Neue"/>
              </a:rPr>
              <a:t>Ouders (t)mavo</a:t>
            </a:r>
            <a:r>
              <a:rPr lang="nl-NL" sz="2400" b="1" dirty="0" smtClean="0">
                <a:solidFill>
                  <a:schemeClr val="bg2"/>
                </a:solidFill>
                <a:latin typeface="Helvetica Neue"/>
                <a:sym typeface="Helvetica Neue"/>
              </a:rPr>
              <a:t> </a:t>
            </a:r>
            <a:r>
              <a:rPr lang="nl-NL" sz="2400" b="1" dirty="0" smtClean="0">
                <a:solidFill>
                  <a:srgbClr val="49403F"/>
                </a:solidFill>
                <a:latin typeface="Helvetica Neue"/>
                <a:sym typeface="Helvetica Neue"/>
              </a:rPr>
              <a:t>2 en campus 2</a:t>
            </a:r>
            <a:endParaRPr lang="nl-NL" sz="2400" b="1" dirty="0" smtClean="0">
              <a:solidFill>
                <a:srgbClr val="49403F"/>
              </a:solidFill>
              <a:latin typeface="Helvetica Neue"/>
              <a:sym typeface="Helvetica Neue"/>
            </a:endParaRPr>
          </a:p>
          <a:p>
            <a:endParaRPr lang="nl-NL" sz="2400" b="1" dirty="0">
              <a:solidFill>
                <a:srgbClr val="49403F"/>
              </a:solidFill>
              <a:latin typeface="Helvetica Neue"/>
              <a:sym typeface="Helvetica Neue"/>
            </a:endParaRPr>
          </a:p>
          <a:p>
            <a:r>
              <a:rPr lang="nl-NL" sz="2400" b="1" dirty="0" smtClean="0">
                <a:solidFill>
                  <a:srgbClr val="49403F"/>
                </a:solidFill>
                <a:latin typeface="Helvetica Neue"/>
                <a:sym typeface="Helvetica Neue"/>
              </a:rPr>
              <a:t>9 januari 2025</a:t>
            </a:r>
            <a:endParaRPr lang="nl-NL" sz="2400" dirty="0">
              <a:solidFill>
                <a:srgbClr val="49403F"/>
              </a:solidFill>
            </a:endParaRPr>
          </a:p>
        </p:txBody>
      </p:sp>
    </p:spTree>
    <p:extLst>
      <p:ext uri="{BB962C8B-B14F-4D97-AF65-F5344CB8AC3E}">
        <p14:creationId xmlns:p14="http://schemas.microsoft.com/office/powerpoint/2010/main" val="55130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211023" y="683941"/>
            <a:ext cx="8353798" cy="548738"/>
          </a:xfrm>
        </p:spPr>
        <p:txBody>
          <a:bodyPr/>
          <a:lstStyle/>
          <a:p>
            <a:r>
              <a:rPr lang="nl-NL" altLang="nl-NL" sz="2800" dirty="0" smtClean="0">
                <a:solidFill>
                  <a:srgbClr val="49403F"/>
                </a:solidFill>
                <a:latin typeface="Arial" panose="020B0604020202020204" pitchFamily="34" charset="0"/>
                <a:cs typeface="Arial" panose="020B0604020202020204" pitchFamily="34" charset="0"/>
              </a:rPr>
              <a:t>Wie doet wat?</a:t>
            </a:r>
            <a:endParaRPr lang="nl-NL" sz="2800" dirty="0">
              <a:solidFill>
                <a:srgbClr val="49403F"/>
              </a:solidFill>
              <a:latin typeface="Arial" panose="020B0604020202020204" pitchFamily="34" charset="0"/>
              <a:cs typeface="Arial" panose="020B0604020202020204" pitchFamily="34" charset="0"/>
            </a:endParaRPr>
          </a:p>
        </p:txBody>
      </p:sp>
      <p:sp>
        <p:nvSpPr>
          <p:cNvPr id="3" name="Tijdelijke aanduiding voor tekst 2"/>
          <p:cNvSpPr>
            <a:spLocks noGrp="1"/>
          </p:cNvSpPr>
          <p:nvPr>
            <p:ph type="body" sz="quarter" idx="13"/>
          </p:nvPr>
        </p:nvSpPr>
        <p:spPr>
          <a:xfrm>
            <a:off x="211023" y="1580454"/>
            <a:ext cx="4011572" cy="3151658"/>
          </a:xfrm>
        </p:spPr>
        <p:txBody>
          <a:bodyPr>
            <a:normAutofit fontScale="92500" lnSpcReduction="20000"/>
          </a:bodyPr>
          <a:lstStyle/>
          <a:p>
            <a:pPr fontAlgn="auto">
              <a:spcAft>
                <a:spcPts val="0"/>
              </a:spcAft>
              <a:defRPr/>
            </a:pPr>
            <a:r>
              <a:rPr lang="nl-NL" sz="1800" dirty="0">
                <a:solidFill>
                  <a:srgbClr val="49403F"/>
                </a:solidFill>
                <a:latin typeface="Arial" panose="020B0604020202020204" pitchFamily="34" charset="0"/>
                <a:cs typeface="Arial" panose="020B0604020202020204" pitchFamily="34" charset="0"/>
              </a:rPr>
              <a:t>Coach</a:t>
            </a: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Individuele gesprekken met alle leerlingen</a:t>
            </a: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Aansturen werken aan </a:t>
            </a:r>
            <a:r>
              <a:rPr lang="nl-NL" sz="1800" dirty="0" smtClean="0">
                <a:latin typeface="Arial" panose="020B0604020202020204" pitchFamily="34" charset="0"/>
                <a:cs typeface="Arial" panose="020B0604020202020204" pitchFamily="34" charset="0"/>
              </a:rPr>
              <a:t>Toekomstplan</a:t>
            </a:r>
            <a:endParaRPr lang="nl-NL"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Vaststellen keuzeproblemen en eventueel melden bij decaan</a:t>
            </a:r>
          </a:p>
          <a:p>
            <a:pPr fontAlgn="auto">
              <a:spcAft>
                <a:spcPts val="0"/>
              </a:spcAft>
              <a:buFont typeface="Arial" pitchFamily="34" charset="0"/>
              <a:buChar char="•"/>
              <a:defRPr/>
            </a:pPr>
            <a:endParaRPr lang="nl-NL" sz="1800" dirty="0">
              <a:solidFill>
                <a:srgbClr val="49403F"/>
              </a:solidFill>
              <a:latin typeface="Arial" panose="020B0604020202020204" pitchFamily="34" charset="0"/>
              <a:cs typeface="Arial" panose="020B0604020202020204" pitchFamily="34" charset="0"/>
            </a:endParaRPr>
          </a:p>
          <a:p>
            <a:pPr fontAlgn="auto">
              <a:spcAft>
                <a:spcPts val="0"/>
              </a:spcAft>
              <a:defRPr/>
            </a:pPr>
            <a:r>
              <a:rPr lang="nl-NL" sz="1800" dirty="0">
                <a:solidFill>
                  <a:srgbClr val="49403F"/>
                </a:solidFill>
                <a:latin typeface="Arial" panose="020B0604020202020204" pitchFamily="34" charset="0"/>
                <a:cs typeface="Arial" panose="020B0604020202020204" pitchFamily="34" charset="0"/>
              </a:rPr>
              <a:t>Vakdocent</a:t>
            </a:r>
          </a:p>
          <a:p>
            <a:pPr lvl="1" fontAlgn="auto">
              <a:spcAft>
                <a:spcPts val="0"/>
              </a:spcAft>
              <a:buFont typeface="Arial" pitchFamily="34" charset="0"/>
              <a:buChar char="•"/>
              <a:defRPr/>
            </a:pPr>
            <a:r>
              <a:rPr lang="nl-NL" sz="1800" dirty="0">
                <a:latin typeface="Arial" panose="020B0604020202020204" pitchFamily="34" charset="0"/>
                <a:cs typeface="Arial" panose="020B0604020202020204" pitchFamily="34" charset="0"/>
              </a:rPr>
              <a:t>Geven van vakadvies </a:t>
            </a:r>
            <a:endParaRPr lang="en-NL" sz="1800" dirty="0">
              <a:latin typeface="Arial" panose="020B0604020202020204" pitchFamily="34" charset="0"/>
              <a:cs typeface="Arial" panose="020B0604020202020204" pitchFamily="34" charset="0"/>
            </a:endParaRPr>
          </a:p>
          <a:p>
            <a:pPr marL="457200" lvl="1" indent="0" fontAlgn="auto">
              <a:spcAft>
                <a:spcPts val="0"/>
              </a:spcAft>
              <a:buNone/>
              <a:defRPr/>
            </a:pPr>
            <a:r>
              <a:rPr lang="en-NL" sz="1800" dirty="0">
                <a:latin typeface="Arial" panose="020B0604020202020204" pitchFamily="34" charset="0"/>
                <a:cs typeface="Arial" panose="020B0604020202020204" pitchFamily="34" charset="0"/>
              </a:rPr>
              <a:t>     </a:t>
            </a:r>
            <a:r>
              <a:rPr lang="nl-NL" sz="1800" dirty="0" smtClean="0">
                <a:latin typeface="Arial" panose="020B0604020202020204" pitchFamily="34" charset="0"/>
                <a:cs typeface="Arial" panose="020B0604020202020204" pitchFamily="34" charset="0"/>
              </a:rPr>
              <a:t>(</a:t>
            </a:r>
            <a:r>
              <a:rPr lang="nl-NL" sz="1800" dirty="0">
                <a:latin typeface="Arial" panose="020B0604020202020204" pitchFamily="34" charset="0"/>
                <a:cs typeface="Arial" panose="020B0604020202020204" pitchFamily="34" charset="0"/>
              </a:rPr>
              <a:t>voorlopig en definitief)</a:t>
            </a:r>
          </a:p>
          <a:p>
            <a:pPr lvl="1" fontAlgn="auto">
              <a:spcAft>
                <a:spcPts val="0"/>
              </a:spcAft>
              <a:buFont typeface="Arial" pitchFamily="34" charset="0"/>
              <a:buChar char="•"/>
              <a:defRPr/>
            </a:pPr>
            <a:r>
              <a:rPr lang="nl-NL" sz="1800" dirty="0" smtClean="0">
                <a:latin typeface="Arial" panose="020B0604020202020204" pitchFamily="34" charset="0"/>
                <a:cs typeface="Arial" panose="020B0604020202020204" pitchFamily="34" charset="0"/>
              </a:rPr>
              <a:t>Beantwoorden </a:t>
            </a:r>
            <a:r>
              <a:rPr lang="nl-NL" sz="1800" dirty="0">
                <a:latin typeface="Arial" panose="020B0604020202020204" pitchFamily="34" charset="0"/>
                <a:cs typeface="Arial" panose="020B0604020202020204" pitchFamily="34" charset="0"/>
              </a:rPr>
              <a:t>van specifieke vragen</a:t>
            </a:r>
          </a:p>
          <a:p>
            <a:endParaRPr lang="nl-NL" dirty="0">
              <a:latin typeface="Avenir Next LT Pro Light" panose="020B0304020202020204" pitchFamily="34" charset="0"/>
            </a:endParaRPr>
          </a:p>
        </p:txBody>
      </p:sp>
      <p:sp>
        <p:nvSpPr>
          <p:cNvPr id="5" name="Rechthoek 4"/>
          <p:cNvSpPr/>
          <p:nvPr/>
        </p:nvSpPr>
        <p:spPr>
          <a:xfrm>
            <a:off x="4387922" y="1463138"/>
            <a:ext cx="3673372" cy="2446824"/>
          </a:xfrm>
          <a:prstGeom prst="rect">
            <a:avLst/>
          </a:prstGeom>
        </p:spPr>
        <p:txBody>
          <a:bodyPr wrap="square">
            <a:spAutoFit/>
          </a:bodyPr>
          <a:lstStyle/>
          <a:p>
            <a:pPr fontAlgn="auto">
              <a:spcAft>
                <a:spcPts val="0"/>
              </a:spcAft>
              <a:defRPr/>
            </a:pPr>
            <a:r>
              <a:rPr lang="nl-NL" sz="1700" b="1" dirty="0">
                <a:solidFill>
                  <a:srgbClr val="49403F"/>
                </a:solidFill>
                <a:latin typeface="Arial" panose="020B0604020202020204" pitchFamily="34" charset="0"/>
                <a:cs typeface="Arial" panose="020B0604020202020204" pitchFamily="34" charset="0"/>
              </a:rPr>
              <a:t>Decaan</a:t>
            </a:r>
          </a:p>
          <a:p>
            <a:pPr marL="742950" lvl="1" indent="-285750">
              <a:buFont typeface="Arial" panose="020B0604020202020204" pitchFamily="34" charset="0"/>
              <a:buChar char="•"/>
              <a:defRPr/>
            </a:pPr>
            <a:r>
              <a:rPr lang="nl-NL" sz="1700" dirty="0">
                <a:solidFill>
                  <a:srgbClr val="49403F"/>
                </a:solidFill>
                <a:latin typeface="Arial" panose="020B0604020202020204" pitchFamily="34" charset="0"/>
                <a:cs typeface="Arial" panose="020B0604020202020204" pitchFamily="34" charset="0"/>
              </a:rPr>
              <a:t>Voorlichting aan leerlingen</a:t>
            </a:r>
            <a:r>
              <a:rPr lang="en-NL" sz="1700" dirty="0">
                <a:solidFill>
                  <a:srgbClr val="49403F"/>
                </a:solidFill>
                <a:latin typeface="Arial" panose="020B0604020202020204" pitchFamily="34" charset="0"/>
                <a:cs typeface="Arial" panose="020B0604020202020204" pitchFamily="34" charset="0"/>
              </a:rPr>
              <a:t> </a:t>
            </a:r>
            <a:r>
              <a:rPr lang="nl-NL" sz="1700" dirty="0" smtClean="0">
                <a:solidFill>
                  <a:srgbClr val="49403F"/>
                </a:solidFill>
                <a:latin typeface="Arial" panose="020B0604020202020204" pitchFamily="34" charset="0"/>
                <a:cs typeface="Arial" panose="020B0604020202020204" pitchFamily="34" charset="0"/>
              </a:rPr>
              <a:t>en </a:t>
            </a:r>
            <a:r>
              <a:rPr lang="nl-NL" sz="1700" dirty="0">
                <a:solidFill>
                  <a:srgbClr val="49403F"/>
                </a:solidFill>
                <a:latin typeface="Arial" panose="020B0604020202020204" pitchFamily="34" charset="0"/>
                <a:cs typeface="Arial" panose="020B0604020202020204" pitchFamily="34" charset="0"/>
              </a:rPr>
              <a:t>ouders</a:t>
            </a:r>
          </a:p>
          <a:p>
            <a:pPr marL="742950" lvl="1" indent="-285750">
              <a:buFont typeface="Arial" panose="020B0604020202020204" pitchFamily="34" charset="0"/>
              <a:buChar char="•"/>
              <a:defRPr/>
            </a:pPr>
            <a:r>
              <a:rPr lang="nl-NL" sz="1700" dirty="0" smtClean="0">
                <a:solidFill>
                  <a:srgbClr val="49403F"/>
                </a:solidFill>
                <a:latin typeface="Arial" panose="020B0604020202020204" pitchFamily="34" charset="0"/>
                <a:cs typeface="Arial" panose="020B0604020202020204" pitchFamily="34" charset="0"/>
              </a:rPr>
              <a:t>Lesbezoek naar behoefte van leerlingen/coach</a:t>
            </a:r>
          </a:p>
          <a:p>
            <a:pPr marL="742950" lvl="1" indent="-285750">
              <a:buFont typeface="Arial" panose="020B0604020202020204" pitchFamily="34" charset="0"/>
              <a:buChar char="•"/>
              <a:defRPr/>
            </a:pPr>
            <a:r>
              <a:rPr lang="nl-NL" sz="1700" dirty="0" smtClean="0">
                <a:solidFill>
                  <a:srgbClr val="49403F"/>
                </a:solidFill>
                <a:latin typeface="Arial" panose="020B0604020202020204" pitchFamily="34" charset="0"/>
                <a:cs typeface="Arial" panose="020B0604020202020204" pitchFamily="34" charset="0"/>
              </a:rPr>
              <a:t>Verwerken van keuzes</a:t>
            </a:r>
            <a:endParaRPr lang="nl-NL" sz="1700" dirty="0">
              <a:solidFill>
                <a:srgbClr val="49403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nl-NL" sz="1700" dirty="0" smtClean="0">
                <a:solidFill>
                  <a:srgbClr val="49403F"/>
                </a:solidFill>
                <a:latin typeface="Arial" panose="020B0604020202020204" pitchFamily="34" charset="0"/>
                <a:cs typeface="Arial" panose="020B0604020202020204" pitchFamily="34" charset="0"/>
              </a:rPr>
              <a:t>Helpen bij</a:t>
            </a:r>
            <a:r>
              <a:rPr lang="en-NL" sz="1700" dirty="0" smtClean="0">
                <a:solidFill>
                  <a:srgbClr val="49403F"/>
                </a:solidFill>
                <a:latin typeface="Arial" panose="020B0604020202020204" pitchFamily="34" charset="0"/>
                <a:cs typeface="Arial" panose="020B0604020202020204" pitchFamily="34" charset="0"/>
              </a:rPr>
              <a:t> </a:t>
            </a:r>
            <a:r>
              <a:rPr lang="en-NL" sz="1700" dirty="0">
                <a:solidFill>
                  <a:srgbClr val="49403F"/>
                </a:solidFill>
                <a:latin typeface="Arial" panose="020B0604020202020204" pitchFamily="34" charset="0"/>
                <a:cs typeface="Arial" panose="020B0604020202020204" pitchFamily="34" charset="0"/>
              </a:rPr>
              <a:t>keuzeproblemen</a:t>
            </a:r>
            <a:endParaRPr lang="nl-NL" sz="1700" dirty="0">
              <a:solidFill>
                <a:srgbClr val="49403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nl-NL" sz="1700" dirty="0">
                <a:solidFill>
                  <a:srgbClr val="49403F"/>
                </a:solidFill>
                <a:latin typeface="Arial" panose="020B0604020202020204" pitchFamily="34" charset="0"/>
                <a:cs typeface="Arial" panose="020B0604020202020204" pitchFamily="34" charset="0"/>
              </a:rPr>
              <a:t>Individuele gesprekken op verzoek van leerling/coach</a:t>
            </a:r>
          </a:p>
        </p:txBody>
      </p:sp>
    </p:spTree>
    <p:extLst>
      <p:ext uri="{BB962C8B-B14F-4D97-AF65-F5344CB8AC3E}">
        <p14:creationId xmlns:p14="http://schemas.microsoft.com/office/powerpoint/2010/main" val="355260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Wie doet wat?</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622500"/>
            <a:ext cx="7961700" cy="2855400"/>
          </a:xfrm>
          <a:prstGeom prst="rect">
            <a:avLst/>
          </a:prstGeom>
        </p:spPr>
        <p:txBody>
          <a:bodyPr spcFirstLastPara="1" wrap="square" lIns="91425" tIns="91425" rIns="91425" bIns="91425" anchor="t" anchorCtr="0">
            <a:normAutofit fontScale="55000" lnSpcReduction="20000"/>
          </a:bodyPr>
          <a:lstStyle/>
          <a:p>
            <a:pPr marL="0" lvl="0" indent="0">
              <a:spcAft>
                <a:spcPts val="1200"/>
              </a:spcAft>
              <a:buNone/>
            </a:pPr>
            <a:r>
              <a:rPr lang="nl" b="1" dirty="0" smtClean="0">
                <a:solidFill>
                  <a:srgbClr val="49403F"/>
                </a:solidFill>
              </a:rPr>
              <a:t>Ouders: </a:t>
            </a:r>
          </a:p>
          <a:p>
            <a:pPr marL="342900">
              <a:buFont typeface="Arial" panose="020B0604020202020204" pitchFamily="34" charset="0"/>
              <a:buChar char="−"/>
            </a:pPr>
            <a:r>
              <a:rPr lang="nl-NL" altLang="nl-NL" dirty="0"/>
              <a:t>Samen </a:t>
            </a:r>
            <a:r>
              <a:rPr lang="nl-NL" altLang="nl-NL" dirty="0" smtClean="0"/>
              <a:t>Toekomstplan </a:t>
            </a:r>
            <a:r>
              <a:rPr lang="nl-NL" altLang="nl-NL" dirty="0" smtClean="0"/>
              <a:t>doornemen</a:t>
            </a:r>
            <a:endParaRPr lang="nl-NL" altLang="nl-NL" dirty="0"/>
          </a:p>
          <a:p>
            <a:pPr>
              <a:buFont typeface="Arial" panose="020B0604020202020204" pitchFamily="34" charset="0"/>
              <a:buChar char="−"/>
            </a:pPr>
            <a:endParaRPr lang="nl-NL" altLang="nl-NL" dirty="0"/>
          </a:p>
          <a:p>
            <a:pPr marL="342900">
              <a:buFont typeface="Arial" panose="020B0604020202020204" pitchFamily="34" charset="0"/>
              <a:buChar char="−"/>
            </a:pPr>
            <a:r>
              <a:rPr lang="nl-NL" altLang="nl-NL" dirty="0"/>
              <a:t>Samen mogelijke vervolgopleidingen/beroepen </a:t>
            </a:r>
            <a:r>
              <a:rPr lang="nl-NL" altLang="nl-NL" dirty="0" smtClean="0"/>
              <a:t>onderzoeken</a:t>
            </a:r>
          </a:p>
          <a:p>
            <a:pPr marL="0" indent="0">
              <a:buNone/>
            </a:pPr>
            <a:r>
              <a:rPr lang="nl-NL" altLang="nl-NL" dirty="0" smtClean="0"/>
              <a:t>      </a:t>
            </a:r>
            <a:r>
              <a:rPr lang="nl-NL" altLang="nl-NL" dirty="0" smtClean="0">
                <a:hlinkClick r:id="rId3"/>
              </a:rPr>
              <a:t>www.kiesmbo.nl</a:t>
            </a:r>
            <a:r>
              <a:rPr lang="nl-NL" altLang="nl-NL" dirty="0" smtClean="0"/>
              <a:t> </a:t>
            </a:r>
          </a:p>
          <a:p>
            <a:pPr marL="0" indent="0">
              <a:buNone/>
            </a:pPr>
            <a:endParaRPr lang="nl-NL" altLang="nl-NL" dirty="0"/>
          </a:p>
          <a:p>
            <a:pPr marL="342900">
              <a:buFont typeface="Arial" panose="020B0604020202020204" pitchFamily="34" charset="0"/>
              <a:buChar char="−"/>
            </a:pPr>
            <a:r>
              <a:rPr lang="nl-NL" altLang="nl-NL" dirty="0"/>
              <a:t>Rekening houden met de </a:t>
            </a:r>
            <a:r>
              <a:rPr lang="nl-NL" altLang="nl-NL" dirty="0" err="1"/>
              <a:t>vakadviezen</a:t>
            </a:r>
            <a:r>
              <a:rPr lang="nl-NL" altLang="nl-NL" dirty="0"/>
              <a:t> om </a:t>
            </a:r>
            <a:r>
              <a:rPr lang="nl-NL" altLang="nl-NL" dirty="0" smtClean="0"/>
              <a:t>een goede </a:t>
            </a:r>
            <a:r>
              <a:rPr lang="nl-NL" altLang="nl-NL" dirty="0"/>
              <a:t>en realistische keuze te maken</a:t>
            </a:r>
          </a:p>
          <a:p>
            <a:pPr>
              <a:buFont typeface="Arial" panose="020B0604020202020204" pitchFamily="34" charset="0"/>
              <a:buChar char="−"/>
            </a:pPr>
            <a:endParaRPr lang="nl-NL" altLang="nl-NL" dirty="0"/>
          </a:p>
          <a:p>
            <a:pPr marL="342900">
              <a:buFont typeface="Arial" panose="020B0604020202020204" pitchFamily="34" charset="0"/>
              <a:buChar char="−"/>
            </a:pPr>
            <a:r>
              <a:rPr lang="nl-NL" altLang="nl-NL" b="1" dirty="0"/>
              <a:t>L</a:t>
            </a:r>
            <a:r>
              <a:rPr lang="nl-NL" altLang="nl-NL" b="1" dirty="0" smtClean="0"/>
              <a:t>uisteren </a:t>
            </a:r>
            <a:r>
              <a:rPr lang="nl-NL" altLang="nl-NL" b="1" dirty="0"/>
              <a:t>naar uw kind en hem/haar begeleiden in het maken van zijn/haar eigen keuze</a:t>
            </a:r>
          </a:p>
          <a:p>
            <a:pPr marL="0" lvl="0" indent="0">
              <a:spcAft>
                <a:spcPts val="1200"/>
              </a:spcAft>
              <a:buNone/>
            </a:pPr>
            <a:endParaRPr lang="nl" b="1" dirty="0" smtClean="0">
              <a:solidFill>
                <a:srgbClr val="49403F"/>
              </a:solidFill>
            </a:endParaRP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4">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Tree>
    <p:extLst>
      <p:ext uri="{BB962C8B-B14F-4D97-AF65-F5344CB8AC3E}">
        <p14:creationId xmlns:p14="http://schemas.microsoft.com/office/powerpoint/2010/main" val="3746379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a:spLocks noGrp="1"/>
          </p:cNvSpPr>
          <p:nvPr>
            <p:ph type="title"/>
          </p:nvPr>
        </p:nvSpPr>
        <p:spPr>
          <a:xfrm>
            <a:off x="577675" y="559800"/>
            <a:ext cx="7961700" cy="6933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dirty="0" smtClean="0">
                <a:solidFill>
                  <a:srgbClr val="49403F"/>
                </a:solidFill>
                <a:latin typeface="Helvetica Neue"/>
                <a:ea typeface="Helvetica Neue"/>
                <a:cs typeface="Helvetica Neue"/>
                <a:sym typeface="Helvetica Neue"/>
              </a:rPr>
              <a:t>Mbo</a:t>
            </a: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ct val="78571"/>
              <a:buFont typeface="Arial"/>
              <a:buNone/>
            </a:pP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cxnSp>
        <p:nvCxnSpPr>
          <p:cNvPr id="170" name="Google Shape;170;p19"/>
          <p:cNvCxnSpPr>
            <a:endCxn id="171"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72" name="Google Shape;172;p19"/>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73" name="Google Shape;173;p19"/>
          <p:cNvSpPr/>
          <p:nvPr/>
        </p:nvSpPr>
        <p:spPr>
          <a:xfrm>
            <a:off x="0" y="0"/>
            <a:ext cx="9144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rot="5400000">
            <a:off x="7599025" y="1448900"/>
            <a:ext cx="27807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668650" y="1281264"/>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9"/>
          <p:cNvPicPr preferRelativeResize="0"/>
          <p:nvPr/>
        </p:nvPicPr>
        <p:blipFill rotWithShape="1">
          <a:blip r:embed="rId4">
            <a:alphaModFix/>
          </a:blip>
          <a:srcRect l="13107" t="84372" r="3773"/>
          <a:stretch/>
        </p:blipFill>
        <p:spPr>
          <a:xfrm>
            <a:off x="1896109" y="-4848"/>
            <a:ext cx="6919624" cy="351300"/>
          </a:xfrm>
          <a:prstGeom prst="rect">
            <a:avLst/>
          </a:prstGeom>
          <a:noFill/>
          <a:ln>
            <a:noFill/>
          </a:ln>
        </p:spPr>
      </p:pic>
      <p:pic>
        <p:nvPicPr>
          <p:cNvPr id="177" name="Google Shape;177;p19"/>
          <p:cNvPicPr preferRelativeResize="0"/>
          <p:nvPr/>
        </p:nvPicPr>
        <p:blipFill rotWithShape="1">
          <a:blip r:embed="rId4">
            <a:alphaModFix/>
          </a:blip>
          <a:srcRect l="13638" t="84372" r="50137"/>
          <a:stretch/>
        </p:blipFill>
        <p:spPr>
          <a:xfrm rot="5400000">
            <a:off x="7477213" y="1328687"/>
            <a:ext cx="3015774" cy="351300"/>
          </a:xfrm>
          <a:prstGeom prst="rect">
            <a:avLst/>
          </a:prstGeom>
          <a:noFill/>
          <a:ln>
            <a:noFill/>
          </a:ln>
        </p:spPr>
      </p:pic>
      <p:sp>
        <p:nvSpPr>
          <p:cNvPr id="178" name="Google Shape;178;p19"/>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179" name="Google Shape;179;p19"/>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a:bodyPr>
          <a:lstStyle/>
          <a:p>
            <a:pPr>
              <a:buFontTx/>
              <a:buChar char="-"/>
            </a:pPr>
            <a:r>
              <a:rPr lang="nl-NL" sz="1800" dirty="0" smtClean="0"/>
              <a:t>Nog geen idee? </a:t>
            </a:r>
            <a:r>
              <a:rPr lang="nl-NL" sz="1800" dirty="0" smtClean="0">
                <a:hlinkClick r:id="rId5"/>
              </a:rPr>
              <a:t>www.kiesmbo.nl</a:t>
            </a:r>
            <a:r>
              <a:rPr lang="nl-NL" sz="1800" dirty="0" smtClean="0"/>
              <a:t> </a:t>
            </a:r>
          </a:p>
          <a:p>
            <a:pPr>
              <a:buFontTx/>
              <a:buChar char="-"/>
            </a:pPr>
            <a:r>
              <a:rPr lang="nl-NL" sz="1800" dirty="0" smtClean="0"/>
              <a:t>Mbo’s hebben geen toelatingseisen op het gebied van vakken, maar … </a:t>
            </a:r>
          </a:p>
          <a:p>
            <a:pPr>
              <a:buFontTx/>
              <a:buChar char="-"/>
            </a:pPr>
            <a:endParaRPr lang="nl-NL" dirty="0" smtClean="0"/>
          </a:p>
        </p:txBody>
      </p:sp>
      <p:pic>
        <p:nvPicPr>
          <p:cNvPr id="1026" name="Picture 2" descr="Hoe zit het MBO in elkaar? - Studi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1269" y="2580995"/>
            <a:ext cx="2274094" cy="17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29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a:spLocks noGrp="1"/>
          </p:cNvSpPr>
          <p:nvPr>
            <p:ph type="title"/>
          </p:nvPr>
        </p:nvSpPr>
        <p:spPr>
          <a:xfrm>
            <a:off x="577675" y="559800"/>
            <a:ext cx="7961700" cy="6933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Havo? </a:t>
            </a: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ct val="78571"/>
              <a:buFont typeface="Arial"/>
              <a:buNone/>
            </a:pPr>
            <a:endParaRPr sz="14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cxnSp>
        <p:nvCxnSpPr>
          <p:cNvPr id="170" name="Google Shape;170;p19"/>
          <p:cNvCxnSpPr>
            <a:endCxn id="171"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72" name="Google Shape;172;p19"/>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73" name="Google Shape;173;p19"/>
          <p:cNvSpPr/>
          <p:nvPr/>
        </p:nvSpPr>
        <p:spPr>
          <a:xfrm>
            <a:off x="0" y="0"/>
            <a:ext cx="9144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rot="5400000">
            <a:off x="7599025" y="1448900"/>
            <a:ext cx="27807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668650" y="1281264"/>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9"/>
          <p:cNvPicPr preferRelativeResize="0"/>
          <p:nvPr/>
        </p:nvPicPr>
        <p:blipFill rotWithShape="1">
          <a:blip r:embed="rId4">
            <a:alphaModFix/>
          </a:blip>
          <a:srcRect l="13107" t="84372" r="3773"/>
          <a:stretch/>
        </p:blipFill>
        <p:spPr>
          <a:xfrm>
            <a:off x="1896109" y="-4848"/>
            <a:ext cx="6919624" cy="351300"/>
          </a:xfrm>
          <a:prstGeom prst="rect">
            <a:avLst/>
          </a:prstGeom>
          <a:noFill/>
          <a:ln>
            <a:noFill/>
          </a:ln>
        </p:spPr>
      </p:pic>
      <p:pic>
        <p:nvPicPr>
          <p:cNvPr id="177" name="Google Shape;177;p19"/>
          <p:cNvPicPr preferRelativeResize="0"/>
          <p:nvPr/>
        </p:nvPicPr>
        <p:blipFill rotWithShape="1">
          <a:blip r:embed="rId4">
            <a:alphaModFix/>
          </a:blip>
          <a:srcRect l="13638" t="84372" r="50137"/>
          <a:stretch/>
        </p:blipFill>
        <p:spPr>
          <a:xfrm rot="5400000">
            <a:off x="7477213" y="1328687"/>
            <a:ext cx="3015774" cy="351300"/>
          </a:xfrm>
          <a:prstGeom prst="rect">
            <a:avLst/>
          </a:prstGeom>
          <a:noFill/>
          <a:ln>
            <a:noFill/>
          </a:ln>
        </p:spPr>
      </p:pic>
      <p:sp>
        <p:nvSpPr>
          <p:cNvPr id="178" name="Google Shape;178;p19"/>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179" name="Google Shape;179;p19"/>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fontScale="77500" lnSpcReduction="20000"/>
          </a:bodyPr>
          <a:lstStyle/>
          <a:p>
            <a:pPr marL="114300" indent="0">
              <a:buNone/>
            </a:pPr>
            <a:r>
              <a:rPr lang="nl-NL" sz="2900" b="1" dirty="0" smtClean="0"/>
              <a:t>Naar havo? </a:t>
            </a:r>
            <a:r>
              <a:rPr lang="nl-NL" sz="2900" b="1" dirty="0"/>
              <a:t>Let op </a:t>
            </a:r>
            <a:r>
              <a:rPr lang="nl-NL" sz="2900" b="1" dirty="0" smtClean="0"/>
              <a:t>de </a:t>
            </a:r>
            <a:r>
              <a:rPr lang="nl-NL" sz="2900" b="1" dirty="0" err="1"/>
              <a:t>vakkeuze</a:t>
            </a:r>
            <a:r>
              <a:rPr lang="nl-NL" sz="2900" b="1" dirty="0"/>
              <a:t>!</a:t>
            </a:r>
          </a:p>
          <a:p>
            <a:pPr>
              <a:buAutoNum type="arabicPeriod"/>
            </a:pPr>
            <a:r>
              <a:rPr lang="nl-NL" sz="2900" dirty="0" smtClean="0"/>
              <a:t>Overleg met coach. </a:t>
            </a:r>
            <a:endParaRPr lang="nl-NL" sz="2900" dirty="0"/>
          </a:p>
          <a:p>
            <a:pPr>
              <a:buAutoNum type="arabicPeriod"/>
            </a:pPr>
            <a:r>
              <a:rPr lang="nl-NL" sz="2900" b="1" dirty="0" smtClean="0"/>
              <a:t>Overleg met decaan!</a:t>
            </a:r>
            <a:endParaRPr lang="nl-NL" sz="2900" b="1" dirty="0"/>
          </a:p>
          <a:p>
            <a:pPr marL="114300" indent="0">
              <a:buNone/>
            </a:pPr>
            <a:endParaRPr lang="nl-NL" sz="2900" dirty="0"/>
          </a:p>
          <a:p>
            <a:pPr marL="114300" indent="0">
              <a:buNone/>
            </a:pPr>
            <a:r>
              <a:rPr lang="nl-NL" sz="2900" dirty="0" smtClean="0"/>
              <a:t>Meerdere routes: </a:t>
            </a:r>
          </a:p>
          <a:p>
            <a:r>
              <a:rPr lang="nl-NL" sz="2900" dirty="0"/>
              <a:t>m</a:t>
            </a:r>
            <a:r>
              <a:rPr lang="nl-NL" sz="2900" dirty="0" smtClean="0"/>
              <a:t>avo – mbo – hbo</a:t>
            </a:r>
          </a:p>
          <a:p>
            <a:r>
              <a:rPr lang="nl-NL" sz="2900" dirty="0"/>
              <a:t>m</a:t>
            </a:r>
            <a:r>
              <a:rPr lang="nl-NL" sz="2900" dirty="0" smtClean="0"/>
              <a:t>avo – havo – hbo </a:t>
            </a:r>
          </a:p>
          <a:p>
            <a:pPr marL="114300" indent="0">
              <a:buNone/>
            </a:pPr>
            <a:endParaRPr lang="nl-NL" sz="2900" dirty="0" smtClean="0"/>
          </a:p>
          <a:p>
            <a:pPr marL="114300" indent="0">
              <a:buNone/>
            </a:pPr>
            <a:r>
              <a:rPr lang="nl-NL" sz="2900" b="1" dirty="0" smtClean="0"/>
              <a:t>Let op! Niet voor elke leerling is de </a:t>
            </a:r>
            <a:r>
              <a:rPr lang="nl-NL" sz="2900" b="1" dirty="0" err="1" smtClean="0"/>
              <a:t>havoroute</a:t>
            </a:r>
            <a:r>
              <a:rPr lang="nl-NL" sz="2900" b="1" dirty="0" smtClean="0"/>
              <a:t> geschikt. </a:t>
            </a:r>
          </a:p>
          <a:p>
            <a:pPr marL="114300" indent="0">
              <a:buNone/>
            </a:pPr>
            <a:endParaRPr lang="nl-NL" dirty="0" smtClean="0"/>
          </a:p>
        </p:txBody>
      </p:sp>
      <p:pic>
        <p:nvPicPr>
          <p:cNvPr id="6146" name="Picture 2" descr="MAVO / HAVO | Daarom Dal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228" y="2274927"/>
            <a:ext cx="4159147" cy="121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51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 sz="3000" b="1" dirty="0" smtClean="0">
                <a:solidFill>
                  <a:srgbClr val="49403F"/>
                </a:solidFill>
                <a:latin typeface="Helvetica Neue"/>
                <a:ea typeface="Helvetica Neue"/>
                <a:cs typeface="Helvetica Neue"/>
                <a:sym typeface="Helvetica Neue"/>
              </a:rPr>
              <a:t>Praktische informatie</a:t>
            </a:r>
            <a:endParaRPr dirty="0"/>
          </a:p>
        </p:txBody>
      </p:sp>
      <p:cxnSp>
        <p:nvCxnSpPr>
          <p:cNvPr id="186" name="Google Shape;186;p20"/>
          <p:cNvCxnSpPr>
            <a:endCxn id="187"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88" name="Google Shape;188;p20"/>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89" name="Google Shape;189;p20"/>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01" name="Google Shape;201;p20"/>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fontScale="62500" lnSpcReduction="20000"/>
          </a:bodyPr>
          <a:lstStyle/>
          <a:p>
            <a:pPr marL="0" lvl="0" indent="0">
              <a:buNone/>
            </a:pPr>
            <a:r>
              <a:rPr lang="nl-NL" dirty="0"/>
              <a:t>Je profielkeuze geef je digitaal door via Zermelo.  </a:t>
            </a:r>
          </a:p>
          <a:p>
            <a:pPr marL="0" lvl="0" indent="0">
              <a:buNone/>
            </a:pPr>
            <a:endParaRPr lang="nl-NL" dirty="0"/>
          </a:p>
          <a:p>
            <a:pPr marL="0" lvl="0" indent="0">
              <a:buNone/>
            </a:pPr>
            <a:endParaRPr lang="nl-NL" dirty="0"/>
          </a:p>
          <a:p>
            <a:pPr marL="0" lvl="0" indent="0">
              <a:buNone/>
            </a:pPr>
            <a:r>
              <a:rPr lang="nl-NL" b="1" dirty="0" smtClean="0"/>
              <a:t>Vandaag </a:t>
            </a:r>
            <a:r>
              <a:rPr lang="nl-NL" dirty="0" smtClean="0"/>
              <a:t>– </a:t>
            </a:r>
            <a:r>
              <a:rPr lang="nl-NL" dirty="0"/>
              <a:t>voorlichtingsavond profielen voor ouders/verzorgers</a:t>
            </a:r>
          </a:p>
          <a:p>
            <a:pPr marL="0" lvl="0" indent="0">
              <a:buNone/>
            </a:pPr>
            <a:endParaRPr lang="nl-NL" dirty="0"/>
          </a:p>
          <a:p>
            <a:pPr marL="0" lvl="0" indent="0">
              <a:buNone/>
            </a:pPr>
            <a:r>
              <a:rPr lang="nl-NL" b="1" dirty="0"/>
              <a:t>17 - 24 februari </a:t>
            </a:r>
            <a:r>
              <a:rPr lang="nl-NL" dirty="0"/>
              <a:t>– doorgeven voorlopige profielkeuze</a:t>
            </a:r>
          </a:p>
          <a:p>
            <a:pPr marL="0" lvl="0" indent="0">
              <a:buNone/>
            </a:pPr>
            <a:endParaRPr lang="nl-NL" dirty="0"/>
          </a:p>
          <a:p>
            <a:pPr marL="0" lvl="0" indent="0">
              <a:buNone/>
            </a:pPr>
            <a:r>
              <a:rPr lang="nl-NL" b="1" dirty="0"/>
              <a:t>Tot 9 april </a:t>
            </a:r>
            <a:r>
              <a:rPr lang="nl-NL" dirty="0"/>
              <a:t>– laatste kans om wijzigingen door te geven </a:t>
            </a:r>
            <a:r>
              <a:rPr lang="nl-NL" u="sng" dirty="0"/>
              <a:t>via decaan</a:t>
            </a:r>
          </a:p>
          <a:p>
            <a:pPr marL="0" lvl="0" indent="0">
              <a:buNone/>
            </a:pPr>
            <a:endParaRPr lang="nl-NL" b="1" u="sng" dirty="0"/>
          </a:p>
          <a:p>
            <a:pPr marL="0" lvl="0" indent="0">
              <a:buNone/>
            </a:pPr>
            <a:r>
              <a:rPr lang="nl-NL" b="1" dirty="0"/>
              <a:t>Eindvergadering </a:t>
            </a:r>
            <a:r>
              <a:rPr lang="nl-NL" dirty="0"/>
              <a:t>– wijziging door docenten</a:t>
            </a:r>
            <a:endParaRPr lang="nl-NL" b="1" dirty="0"/>
          </a:p>
          <a:p>
            <a:pPr marL="0" lvl="0" indent="0" algn="l" rtl="0">
              <a:spcBef>
                <a:spcPts val="0"/>
              </a:spcBef>
              <a:spcAft>
                <a:spcPts val="0"/>
              </a:spcAft>
              <a:buNone/>
            </a:pPr>
            <a:endParaRPr lang="nl-NL" b="1" dirty="0">
              <a:solidFill>
                <a:srgbClr val="49403F"/>
              </a:solidFill>
            </a:endParaRPr>
          </a:p>
        </p:txBody>
      </p:sp>
    </p:spTree>
    <p:extLst>
      <p:ext uri="{BB962C8B-B14F-4D97-AF65-F5344CB8AC3E}">
        <p14:creationId xmlns:p14="http://schemas.microsoft.com/office/powerpoint/2010/main" val="439279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 sz="3000" b="1" dirty="0" smtClean="0">
                <a:solidFill>
                  <a:srgbClr val="49403F"/>
                </a:solidFill>
                <a:latin typeface="Helvetica Neue"/>
                <a:sym typeface="Helvetica Neue"/>
              </a:rPr>
              <a:t>Contact?</a:t>
            </a:r>
            <a:endParaRPr dirty="0"/>
          </a:p>
        </p:txBody>
      </p:sp>
      <p:cxnSp>
        <p:nvCxnSpPr>
          <p:cNvPr id="186" name="Google Shape;186;p20"/>
          <p:cNvCxnSpPr>
            <a:endCxn id="187"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88" name="Google Shape;188;p20"/>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89" name="Google Shape;189;p20"/>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01" name="Google Shape;201;p20"/>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NL" sz="2000" dirty="0" smtClean="0">
                <a:solidFill>
                  <a:srgbClr val="49403F"/>
                </a:solidFill>
              </a:rPr>
              <a:t>Peggy van den Dungen</a:t>
            </a:r>
          </a:p>
          <a:p>
            <a:pPr marL="0" lvl="0" indent="0" algn="l" rtl="0">
              <a:spcBef>
                <a:spcPts val="0"/>
              </a:spcBef>
              <a:spcAft>
                <a:spcPts val="0"/>
              </a:spcAft>
              <a:buNone/>
            </a:pPr>
            <a:endParaRPr lang="nl-NL" sz="2000" b="1" dirty="0">
              <a:solidFill>
                <a:srgbClr val="49403F"/>
              </a:solidFill>
            </a:endParaRPr>
          </a:p>
          <a:p>
            <a:pPr marL="0" lvl="0" indent="0" algn="l" rtl="0">
              <a:spcBef>
                <a:spcPts val="0"/>
              </a:spcBef>
              <a:spcAft>
                <a:spcPts val="0"/>
              </a:spcAft>
              <a:buNone/>
            </a:pPr>
            <a:r>
              <a:rPr lang="nl-NL" sz="2000" dirty="0" smtClean="0">
                <a:hlinkClick r:id="rId4"/>
              </a:rPr>
              <a:t>pvandendungen</a:t>
            </a:r>
            <a:r>
              <a:rPr lang="nl-NL" sz="2000" dirty="0" smtClean="0">
                <a:solidFill>
                  <a:srgbClr val="49403F"/>
                </a:solidFill>
                <a:hlinkClick r:id="rId4"/>
              </a:rPr>
              <a:t>@stedelijkcollege.nl</a:t>
            </a:r>
            <a:r>
              <a:rPr lang="nl-NL" sz="2000" dirty="0" smtClean="0">
                <a:solidFill>
                  <a:srgbClr val="49403F"/>
                </a:solidFill>
              </a:rPr>
              <a:t>	</a:t>
            </a:r>
          </a:p>
          <a:p>
            <a:pPr marL="0" lvl="0" indent="0" algn="l" rtl="0">
              <a:spcBef>
                <a:spcPts val="0"/>
              </a:spcBef>
              <a:spcAft>
                <a:spcPts val="0"/>
              </a:spcAft>
              <a:buNone/>
            </a:pPr>
            <a:endParaRPr lang="nl-NL" sz="2000" dirty="0">
              <a:solidFill>
                <a:srgbClr val="49403F"/>
              </a:solidFill>
            </a:endParaRPr>
          </a:p>
          <a:p>
            <a:pPr marL="0" lvl="0" indent="0" algn="l" rtl="0">
              <a:spcBef>
                <a:spcPts val="0"/>
              </a:spcBef>
              <a:spcAft>
                <a:spcPts val="0"/>
              </a:spcAft>
              <a:buNone/>
            </a:pPr>
            <a:endParaRPr lang="nl-NL" sz="2000" b="1" dirty="0">
              <a:solidFill>
                <a:srgbClr val="49403F"/>
              </a:solidFill>
            </a:endParaRPr>
          </a:p>
        </p:txBody>
      </p:sp>
      <p:pic>
        <p:nvPicPr>
          <p:cNvPr id="1026" name="Picture 2" descr="100+ Free Contact Us &amp; Contact Images -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444" y="2687024"/>
            <a:ext cx="4870682" cy="171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54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p:nvPr/>
        </p:nvSpPr>
        <p:spPr>
          <a:xfrm>
            <a:off x="422850" y="522247"/>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ts val="1100"/>
              <a:buFont typeface="Arial"/>
              <a:buNone/>
            </a:pPr>
            <a:r>
              <a:rPr lang="nl" sz="3000" b="1" dirty="0" smtClean="0">
                <a:solidFill>
                  <a:srgbClr val="49403F"/>
                </a:solidFill>
                <a:latin typeface="Helvetica Neue"/>
                <a:sym typeface="Helvetica Neue"/>
              </a:rPr>
              <a:t>Vragen?</a:t>
            </a:r>
            <a:endParaRPr dirty="0"/>
          </a:p>
        </p:txBody>
      </p:sp>
      <p:cxnSp>
        <p:nvCxnSpPr>
          <p:cNvPr id="186" name="Google Shape;186;p20"/>
          <p:cNvCxnSpPr>
            <a:endCxn id="187"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188" name="Google Shape;188;p20"/>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189" name="Google Shape;189;p20"/>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201" name="Google Shape;201;p20"/>
          <p:cNvSpPr txBox="1">
            <a:spLocks noGrp="1"/>
          </p:cNvSpPr>
          <p:nvPr>
            <p:ph type="body" idx="1"/>
          </p:nvPr>
        </p:nvSpPr>
        <p:spPr>
          <a:xfrm>
            <a:off x="515400" y="1622500"/>
            <a:ext cx="8298300" cy="285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nl-NL" b="1" dirty="0">
              <a:solidFill>
                <a:srgbClr val="49403F"/>
              </a:solidFill>
            </a:endParaRPr>
          </a:p>
        </p:txBody>
      </p:sp>
      <p:pic>
        <p:nvPicPr>
          <p:cNvPr id="2050" name="Picture 2" descr="Betere vragen stellen met deze 9 technieken - Frankw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25" y="1978420"/>
            <a:ext cx="7165615" cy="214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330250" y="333500"/>
            <a:ext cx="8483400" cy="41445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4"/>
          <p:cNvPicPr preferRelativeResize="0"/>
          <p:nvPr/>
        </p:nvPicPr>
        <p:blipFill rotWithShape="1">
          <a:blip r:embed="rId3">
            <a:alphaModFix/>
          </a:blip>
          <a:srcRect b="93521"/>
          <a:stretch/>
        </p:blipFill>
        <p:spPr>
          <a:xfrm>
            <a:off x="-125" y="325"/>
            <a:ext cx="9144156" cy="333173"/>
          </a:xfrm>
          <a:prstGeom prst="rect">
            <a:avLst/>
          </a:prstGeom>
          <a:noFill/>
          <a:ln>
            <a:noFill/>
          </a:ln>
        </p:spPr>
      </p:pic>
      <p:sp>
        <p:nvSpPr>
          <p:cNvPr id="72" name="Google Shape;72;p14"/>
          <p:cNvSpPr txBox="1">
            <a:spLocks noGrp="1"/>
          </p:cNvSpPr>
          <p:nvPr>
            <p:ph type="title"/>
          </p:nvPr>
        </p:nvSpPr>
        <p:spPr>
          <a:xfrm>
            <a:off x="577674" y="559800"/>
            <a:ext cx="77913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FFFFFF"/>
                </a:solidFill>
                <a:latin typeface="Helvetica Neue"/>
                <a:ea typeface="Helvetica Neue"/>
                <a:cs typeface="Helvetica Neue"/>
                <a:sym typeface="Helvetica Neue"/>
              </a:rPr>
              <a:t>Programma</a:t>
            </a:r>
            <a:endParaRPr sz="3000" b="1" dirty="0">
              <a:solidFill>
                <a:srgbClr val="FFFFF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cxnSp>
        <p:nvCxnSpPr>
          <p:cNvPr id="73" name="Google Shape;73;p14"/>
          <p:cNvCxnSpPr>
            <a:endCxn id="74"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75" name="Google Shape;75;p14"/>
          <p:cNvPicPr preferRelativeResize="0"/>
          <p:nvPr/>
        </p:nvPicPr>
        <p:blipFill>
          <a:blip r:embed="rId4">
            <a:alphaModFix/>
          </a:blip>
          <a:stretch>
            <a:fillRect/>
          </a:stretch>
        </p:blipFill>
        <p:spPr>
          <a:xfrm>
            <a:off x="330275" y="4759947"/>
            <a:ext cx="1576952" cy="218880"/>
          </a:xfrm>
          <a:prstGeom prst="rect">
            <a:avLst/>
          </a:prstGeom>
          <a:noFill/>
          <a:ln>
            <a:noFill/>
          </a:ln>
        </p:spPr>
      </p:pic>
      <p:sp>
        <p:nvSpPr>
          <p:cNvPr id="76" name="Google Shape;76;p14"/>
          <p:cNvSpPr/>
          <p:nvPr/>
        </p:nvSpPr>
        <p:spPr>
          <a:xfrm>
            <a:off x="668650" y="1252925"/>
            <a:ext cx="2469000" cy="6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4"/>
          <p:cNvPicPr preferRelativeResize="0"/>
          <p:nvPr/>
        </p:nvPicPr>
        <p:blipFill rotWithShape="1">
          <a:blip r:embed="rId3">
            <a:alphaModFix/>
          </a:blip>
          <a:srcRect r="96387"/>
          <a:stretch/>
        </p:blipFill>
        <p:spPr>
          <a:xfrm>
            <a:off x="-125" y="325"/>
            <a:ext cx="330375" cy="5142825"/>
          </a:xfrm>
          <a:prstGeom prst="rect">
            <a:avLst/>
          </a:prstGeom>
          <a:noFill/>
          <a:ln>
            <a:noFill/>
          </a:ln>
        </p:spPr>
      </p:pic>
      <p:sp>
        <p:nvSpPr>
          <p:cNvPr id="78" name="Google Shape;78;p14"/>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
        <p:nvSpPr>
          <p:cNvPr id="79" name="Google Shape;79;p14"/>
          <p:cNvSpPr txBox="1">
            <a:spLocks noGrp="1"/>
          </p:cNvSpPr>
          <p:nvPr>
            <p:ph type="body" idx="1"/>
          </p:nvPr>
        </p:nvSpPr>
        <p:spPr>
          <a:xfrm>
            <a:off x="515400" y="1622500"/>
            <a:ext cx="7721100" cy="2855400"/>
          </a:xfrm>
          <a:prstGeom prst="rect">
            <a:avLst/>
          </a:prstGeom>
        </p:spPr>
        <p:txBody>
          <a:bodyPr spcFirstLastPara="1" wrap="square" lIns="91425" tIns="91425" rIns="91425" bIns="91425" anchor="t" anchorCtr="0">
            <a:normAutofit/>
          </a:bodyPr>
          <a:lstStyle/>
          <a:p>
            <a:pPr marL="285750" indent="-285750">
              <a:buFontTx/>
              <a:buChar char="-"/>
            </a:pPr>
            <a:r>
              <a:rPr lang="nl-NL" sz="2000" dirty="0" smtClean="0">
                <a:solidFill>
                  <a:schemeClr val="lt1"/>
                </a:solidFill>
              </a:rPr>
              <a:t>Profielen</a:t>
            </a:r>
          </a:p>
          <a:p>
            <a:pPr marL="285750" lvl="0" indent="-285750" algn="l" rtl="0">
              <a:spcBef>
                <a:spcPts val="0"/>
              </a:spcBef>
              <a:spcAft>
                <a:spcPts val="0"/>
              </a:spcAft>
              <a:buFontTx/>
              <a:buChar char="-"/>
            </a:pPr>
            <a:r>
              <a:rPr lang="nl-NL" sz="2000" dirty="0" smtClean="0">
                <a:solidFill>
                  <a:schemeClr val="lt1"/>
                </a:solidFill>
              </a:rPr>
              <a:t>Hoe wordt de profielkeuze gemaakt?</a:t>
            </a:r>
          </a:p>
          <a:p>
            <a:pPr marL="285750" indent="-285750">
              <a:buFontTx/>
              <a:buChar char="-"/>
            </a:pPr>
            <a:r>
              <a:rPr lang="nl-NL" sz="2000" dirty="0">
                <a:solidFill>
                  <a:schemeClr val="lt1"/>
                </a:solidFill>
              </a:rPr>
              <a:t>Wie doet wat</a:t>
            </a:r>
            <a:r>
              <a:rPr lang="nl-NL" sz="2000" dirty="0" smtClean="0">
                <a:solidFill>
                  <a:schemeClr val="lt1"/>
                </a:solidFill>
              </a:rPr>
              <a:t>?</a:t>
            </a:r>
          </a:p>
          <a:p>
            <a:pPr marL="285750" lvl="0" indent="-285750" algn="l" rtl="0">
              <a:spcBef>
                <a:spcPts val="0"/>
              </a:spcBef>
              <a:spcAft>
                <a:spcPts val="0"/>
              </a:spcAft>
              <a:buFontTx/>
              <a:buChar char="-"/>
            </a:pPr>
            <a:r>
              <a:rPr lang="nl-NL" sz="2000" dirty="0" smtClean="0">
                <a:solidFill>
                  <a:schemeClr val="lt1"/>
                </a:solidFill>
              </a:rPr>
              <a:t>Havo/mbo? </a:t>
            </a:r>
          </a:p>
          <a:p>
            <a:pPr marL="285750" lvl="0" indent="-285750" algn="l" rtl="0">
              <a:spcBef>
                <a:spcPts val="0"/>
              </a:spcBef>
              <a:spcAft>
                <a:spcPts val="0"/>
              </a:spcAft>
              <a:buFontTx/>
              <a:buChar char="-"/>
            </a:pPr>
            <a:r>
              <a:rPr lang="nl-NL" sz="2000" dirty="0" smtClean="0">
                <a:solidFill>
                  <a:schemeClr val="lt1"/>
                </a:solidFill>
              </a:rPr>
              <a:t>Praktische informatie</a:t>
            </a:r>
          </a:p>
        </p:txBody>
      </p:sp>
    </p:spTree>
    <p:extLst>
      <p:ext uri="{BB962C8B-B14F-4D97-AF65-F5344CB8AC3E}">
        <p14:creationId xmlns:p14="http://schemas.microsoft.com/office/powerpoint/2010/main" val="170829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211023" y="593710"/>
            <a:ext cx="8353798" cy="1392252"/>
          </a:xfrm>
        </p:spPr>
        <p:txBody>
          <a:bodyPr/>
          <a:lstStyle/>
          <a:p>
            <a:r>
              <a:rPr lang="nl-NL" altLang="nl-NL" sz="3600" dirty="0" smtClean="0">
                <a:solidFill>
                  <a:srgbClr val="49403F"/>
                </a:solidFill>
                <a:latin typeface="Arial" panose="020B0604020202020204" pitchFamily="34" charset="0"/>
                <a:cs typeface="Arial" panose="020B0604020202020204" pitchFamily="34" charset="0"/>
              </a:rPr>
              <a:t>Profielkeuze</a:t>
            </a:r>
            <a:endParaRPr lang="nl-NL" altLang="nl-NL" sz="3600" dirty="0">
              <a:solidFill>
                <a:srgbClr val="49403F"/>
              </a:solidFill>
              <a:latin typeface="Arial" panose="020B0604020202020204" pitchFamily="34" charset="0"/>
              <a:cs typeface="Arial" panose="020B0604020202020204" pitchFamily="34" charset="0"/>
            </a:endParaRPr>
          </a:p>
          <a:p>
            <a:endParaRPr lang="nl-NL" sz="3600" dirty="0">
              <a:latin typeface="Avenir Next LT Pro Light" panose="020B03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5894" y="1078996"/>
            <a:ext cx="2000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77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45138" y="1613209"/>
            <a:ext cx="7987972" cy="2411335"/>
          </a:xfrm>
          <a:prstGeom prst="rect">
            <a:avLst/>
          </a:prstGeom>
        </p:spPr>
      </p:pic>
      <p:sp>
        <p:nvSpPr>
          <p:cNvPr id="4" name="Tijdelijke aanduiding voor tekst 1"/>
          <p:cNvSpPr>
            <a:spLocks noGrp="1"/>
          </p:cNvSpPr>
          <p:nvPr>
            <p:ph type="body" sz="quarter" idx="11"/>
          </p:nvPr>
        </p:nvSpPr>
        <p:spPr>
          <a:xfrm>
            <a:off x="211023" y="593710"/>
            <a:ext cx="8353798" cy="1392252"/>
          </a:xfrm>
        </p:spPr>
        <p:txBody>
          <a:bodyPr/>
          <a:lstStyle/>
          <a:p>
            <a:r>
              <a:rPr lang="nl-NL" altLang="nl-NL" sz="3600" dirty="0" smtClean="0">
                <a:solidFill>
                  <a:srgbClr val="49403F"/>
                </a:solidFill>
                <a:latin typeface="Arial" panose="020B0604020202020204" pitchFamily="34" charset="0"/>
                <a:cs typeface="Arial" panose="020B0604020202020204" pitchFamily="34" charset="0"/>
              </a:rPr>
              <a:t>Verplichte vakken</a:t>
            </a:r>
            <a:endParaRPr lang="nl-NL" altLang="nl-NL" sz="3600" dirty="0">
              <a:solidFill>
                <a:srgbClr val="49403F"/>
              </a:solidFill>
              <a:latin typeface="Arial" panose="020B0604020202020204" pitchFamily="34" charset="0"/>
              <a:cs typeface="Arial" panose="020B0604020202020204" pitchFamily="34" charset="0"/>
            </a:endParaRPr>
          </a:p>
          <a:p>
            <a:endParaRPr lang="nl-NL" sz="3600" dirty="0">
              <a:latin typeface="Avenir Next LT Pro Light" panose="020B0304020202020204" pitchFamily="34" charset="0"/>
            </a:endParaRPr>
          </a:p>
        </p:txBody>
      </p:sp>
    </p:spTree>
    <p:extLst>
      <p:ext uri="{BB962C8B-B14F-4D97-AF65-F5344CB8AC3E}">
        <p14:creationId xmlns:p14="http://schemas.microsoft.com/office/powerpoint/2010/main" val="285457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22202" y="528034"/>
            <a:ext cx="8575598" cy="3986145"/>
          </a:xfrm>
          <a:prstGeom prst="rect">
            <a:avLst/>
          </a:prstGeom>
        </p:spPr>
      </p:pic>
    </p:spTree>
    <p:extLst>
      <p:ext uri="{BB962C8B-B14F-4D97-AF65-F5344CB8AC3E}">
        <p14:creationId xmlns:p14="http://schemas.microsoft.com/office/powerpoint/2010/main" val="230944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211023" y="579863"/>
            <a:ext cx="8353798" cy="914400"/>
          </a:xfrm>
        </p:spPr>
        <p:txBody>
          <a:bodyPr/>
          <a:lstStyle/>
          <a:p>
            <a:r>
              <a:rPr lang="nl-NL" altLang="nl-NL" sz="2800" dirty="0" smtClean="0">
                <a:solidFill>
                  <a:srgbClr val="49403F"/>
                </a:solidFill>
                <a:latin typeface="Arial" panose="020B0604020202020204" pitchFamily="34" charset="0"/>
                <a:cs typeface="Arial" panose="020B0604020202020204" pitchFamily="34" charset="0"/>
              </a:rPr>
              <a:t>Aandachtspunten</a:t>
            </a:r>
            <a:endParaRPr lang="nl-NL" sz="2800" dirty="0">
              <a:solidFill>
                <a:srgbClr val="49403F"/>
              </a:solidFill>
              <a:latin typeface="Arial" panose="020B0604020202020204" pitchFamily="34" charset="0"/>
              <a:cs typeface="Arial" panose="020B0604020202020204" pitchFamily="34" charset="0"/>
            </a:endParaRPr>
          </a:p>
        </p:txBody>
      </p:sp>
      <p:sp>
        <p:nvSpPr>
          <p:cNvPr id="4" name="Tijdelijke aanduiding voor tekst 3"/>
          <p:cNvSpPr>
            <a:spLocks noGrp="1"/>
          </p:cNvSpPr>
          <p:nvPr>
            <p:ph type="body" sz="quarter" idx="14"/>
          </p:nvPr>
        </p:nvSpPr>
        <p:spPr>
          <a:xfrm>
            <a:off x="469806" y="1427356"/>
            <a:ext cx="7767228" cy="2680410"/>
          </a:xfrm>
        </p:spPr>
        <p:txBody>
          <a:bodyPr/>
          <a:lstStyle/>
          <a:p>
            <a:pPr marL="342900" lvl="1" indent="-342900">
              <a:buFont typeface="Arial" panose="020B0604020202020204" pitchFamily="34" charset="0"/>
              <a:buChar char="•"/>
            </a:pPr>
            <a:r>
              <a:rPr lang="nl-NL" altLang="nl-NL" sz="1800" dirty="0">
                <a:latin typeface="Arial" panose="020B0604020202020204" pitchFamily="34" charset="0"/>
                <a:cs typeface="Arial" panose="020B0604020202020204" pitchFamily="34" charset="0"/>
              </a:rPr>
              <a:t>D</a:t>
            </a:r>
            <a:r>
              <a:rPr lang="nl-NL" altLang="nl-NL" sz="1800" dirty="0" smtClean="0">
                <a:latin typeface="Arial" panose="020B0604020202020204" pitchFamily="34" charset="0"/>
                <a:cs typeface="Arial" panose="020B0604020202020204" pitchFamily="34" charset="0"/>
              </a:rPr>
              <a:t>rama </a:t>
            </a:r>
            <a:r>
              <a:rPr lang="nl-NL" altLang="nl-NL" sz="1800" dirty="0" smtClean="0">
                <a:latin typeface="Arial" panose="020B0604020202020204" pitchFamily="34" charset="0"/>
                <a:cs typeface="Arial" panose="020B0604020202020204" pitchFamily="34" charset="0"/>
              </a:rPr>
              <a:t>– er kan alleen gekozen worden voor het vak </a:t>
            </a:r>
            <a:r>
              <a:rPr lang="nl-NL" altLang="nl-NL" sz="1800" dirty="0" smtClean="0">
                <a:latin typeface="Arial" panose="020B0604020202020204" pitchFamily="34" charset="0"/>
                <a:cs typeface="Arial" panose="020B0604020202020204" pitchFamily="34" charset="0"/>
              </a:rPr>
              <a:t>als dat </a:t>
            </a:r>
            <a:r>
              <a:rPr lang="nl-NL" altLang="nl-NL" sz="1800" dirty="0" smtClean="0">
                <a:latin typeface="Arial" panose="020B0604020202020204" pitchFamily="34" charset="0"/>
                <a:cs typeface="Arial" panose="020B0604020202020204" pitchFamily="34" charset="0"/>
              </a:rPr>
              <a:t>nu ook wordt gevolgd. </a:t>
            </a:r>
          </a:p>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Elk </a:t>
            </a:r>
            <a:r>
              <a:rPr lang="nl-NL" altLang="nl-NL" sz="1800" dirty="0">
                <a:latin typeface="Arial" panose="020B0604020202020204" pitchFamily="34" charset="0"/>
                <a:cs typeface="Arial" panose="020B0604020202020204" pitchFamily="34" charset="0"/>
              </a:rPr>
              <a:t>vak kan uiteraard maar één keer gekozen worden.</a:t>
            </a:r>
          </a:p>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Gekozen </a:t>
            </a:r>
            <a:r>
              <a:rPr lang="nl-NL" altLang="nl-NL" sz="1800" dirty="0">
                <a:latin typeface="Arial" panose="020B0604020202020204" pitchFamily="34" charset="0"/>
                <a:cs typeface="Arial" panose="020B0604020202020204" pitchFamily="34" charset="0"/>
              </a:rPr>
              <a:t>is gekozen</a:t>
            </a:r>
            <a:r>
              <a:rPr lang="nl-NL" altLang="nl-NL" sz="1800" dirty="0" smtClean="0">
                <a:latin typeface="Arial" panose="020B0604020202020204" pitchFamily="34" charset="0"/>
                <a:cs typeface="Arial" panose="020B0604020202020204" pitchFamily="34" charset="0"/>
              </a:rPr>
              <a:t>!</a:t>
            </a:r>
          </a:p>
          <a:p>
            <a:pPr marL="0" lvl="1" indent="0">
              <a:buNone/>
            </a:pPr>
            <a:endParaRPr lang="nl-NL" altLang="nl-NL" sz="18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nl-NL" altLang="nl-NL" sz="1800" dirty="0" smtClean="0">
                <a:latin typeface="Arial" panose="020B0604020202020204" pitchFamily="34" charset="0"/>
                <a:cs typeface="Arial" panose="020B0604020202020204" pitchFamily="34" charset="0"/>
              </a:rPr>
              <a:t>Lessen volgen in clustergroepen.</a:t>
            </a:r>
            <a:endParaRPr lang="nl-NL" altLang="nl-NL" sz="1800" dirty="0">
              <a:latin typeface="Arial" panose="020B0604020202020204" pitchFamily="34" charset="0"/>
              <a:cs typeface="Arial" panose="020B0604020202020204" pitchFamily="34" charset="0"/>
            </a:endParaRPr>
          </a:p>
          <a:p>
            <a:pPr marL="0" lvl="1" indent="0">
              <a:buNone/>
            </a:pPr>
            <a:endParaRPr lang="en-NL" altLang="nl-NL" sz="1400" dirty="0">
              <a:latin typeface="Avenir Next LT Pro Light" panose="020B0304020202020204" pitchFamily="34" charset="0"/>
            </a:endParaRPr>
          </a:p>
          <a:p>
            <a:pPr marL="0" lvl="1" indent="0">
              <a:buNone/>
            </a:pPr>
            <a:endParaRPr lang="en-NL" altLang="nl-NL" sz="1400" dirty="0">
              <a:latin typeface="Avenir Next LT Pro Light" panose="020B0304020202020204" pitchFamily="34" charset="0"/>
            </a:endParaRPr>
          </a:p>
          <a:p>
            <a:pPr marL="0" lvl="1" indent="0">
              <a:buNone/>
            </a:pPr>
            <a:endParaRPr lang="en-NL" altLang="nl-NL" sz="1400" dirty="0">
              <a:latin typeface="Avenir Next LT Pro Light" panose="020B0304020202020204" pitchFamily="34" charset="0"/>
            </a:endParaRPr>
          </a:p>
          <a:p>
            <a:pPr marL="0" lvl="1" indent="0">
              <a:buNone/>
            </a:pPr>
            <a:endParaRPr lang="nl-NL" altLang="nl-NL" sz="1400" dirty="0">
              <a:latin typeface="Avenir Next LT Pro Light" panose="020B0304020202020204" pitchFamily="34" charset="0"/>
            </a:endParaRPr>
          </a:p>
        </p:txBody>
      </p:sp>
      <p:pic>
        <p:nvPicPr>
          <p:cNvPr id="1026" name="Picture 2" descr="Uitroepteken In Het Pictogram Van De Vector Van Bubble Spraak Concept Os  Aandacht Of Waarschuwingsbord Gevaar Informatie Of Risico Info Pictogram  Platte Vectorillustratie Geïsoleerd Op Een Witte Achtergrond  Stockvectorkunst en meer beel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207" y="2341756"/>
            <a:ext cx="2416614" cy="241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44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Hoe wordt de profielkeuze gemaakt? </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466000"/>
            <a:ext cx="7961700" cy="301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nl" sz="1800" dirty="0" smtClean="0">
                <a:solidFill>
                  <a:srgbClr val="49403F"/>
                </a:solidFill>
              </a:rPr>
              <a:t>De leerling stelt zichzelf de volgende vragen:</a:t>
            </a:r>
          </a:p>
          <a:p>
            <a:pPr marL="285750" lvl="0" indent="-285750" algn="l" rtl="0">
              <a:spcBef>
                <a:spcPts val="0"/>
              </a:spcBef>
              <a:spcAft>
                <a:spcPts val="1200"/>
              </a:spcAft>
              <a:buFontTx/>
              <a:buChar char="-"/>
            </a:pPr>
            <a:r>
              <a:rPr lang="nl" sz="1800" dirty="0" smtClean="0">
                <a:solidFill>
                  <a:srgbClr val="49403F"/>
                </a:solidFill>
              </a:rPr>
              <a:t>Wie ben je? </a:t>
            </a:r>
          </a:p>
          <a:p>
            <a:pPr marL="285750" lvl="0" indent="-285750" algn="l" rtl="0">
              <a:spcBef>
                <a:spcPts val="0"/>
              </a:spcBef>
              <a:spcAft>
                <a:spcPts val="1200"/>
              </a:spcAft>
              <a:buFontTx/>
              <a:buChar char="-"/>
            </a:pPr>
            <a:r>
              <a:rPr lang="nl" sz="1800" b="1" dirty="0" smtClean="0">
                <a:solidFill>
                  <a:srgbClr val="49403F"/>
                </a:solidFill>
              </a:rPr>
              <a:t>Wat </a:t>
            </a:r>
            <a:r>
              <a:rPr lang="nl" sz="1800" b="1" dirty="0" smtClean="0">
                <a:solidFill>
                  <a:srgbClr val="49403F"/>
                </a:solidFill>
              </a:rPr>
              <a:t>vind je leuk?</a:t>
            </a:r>
          </a:p>
          <a:p>
            <a:pPr marL="285750" lvl="0" indent="-285750" algn="l" rtl="0">
              <a:spcBef>
                <a:spcPts val="0"/>
              </a:spcBef>
              <a:spcAft>
                <a:spcPts val="1200"/>
              </a:spcAft>
              <a:buFontTx/>
              <a:buChar char="-"/>
            </a:pPr>
            <a:r>
              <a:rPr lang="nl" sz="1800" b="1" dirty="0" smtClean="0">
                <a:solidFill>
                  <a:srgbClr val="49403F"/>
                </a:solidFill>
              </a:rPr>
              <a:t>Waar ben je goed in? </a:t>
            </a:r>
          </a:p>
          <a:p>
            <a:pPr marL="285750" lvl="0" indent="-285750" algn="l" rtl="0">
              <a:spcBef>
                <a:spcPts val="0"/>
              </a:spcBef>
              <a:spcAft>
                <a:spcPts val="1200"/>
              </a:spcAft>
              <a:buFontTx/>
              <a:buChar char="-"/>
            </a:pPr>
            <a:r>
              <a:rPr lang="nl" sz="1800" b="1" dirty="0" smtClean="0">
                <a:solidFill>
                  <a:srgbClr val="49403F"/>
                </a:solidFill>
              </a:rPr>
              <a:t>Wat wil je in de toekomst gaan doen?</a:t>
            </a:r>
          </a:p>
          <a:p>
            <a:pPr marL="285750" lvl="0" indent="-285750" algn="l" rtl="0">
              <a:spcBef>
                <a:spcPts val="0"/>
              </a:spcBef>
              <a:spcAft>
                <a:spcPts val="1200"/>
              </a:spcAft>
              <a:buFontTx/>
              <a:buChar char="-"/>
            </a:pPr>
            <a:r>
              <a:rPr lang="nl" sz="1800" dirty="0" smtClean="0">
                <a:solidFill>
                  <a:srgbClr val="49403F"/>
                </a:solidFill>
              </a:rPr>
              <a:t>Waar kan je dat doen? </a:t>
            </a:r>
          </a:p>
          <a:p>
            <a:pPr marL="285750" lvl="0" indent="-285750" algn="l" rtl="0">
              <a:spcBef>
                <a:spcPts val="0"/>
              </a:spcBef>
              <a:spcAft>
                <a:spcPts val="1200"/>
              </a:spcAft>
              <a:buFontTx/>
              <a:buChar char="-"/>
            </a:pPr>
            <a:r>
              <a:rPr lang="nl" sz="1800" dirty="0" smtClean="0">
                <a:solidFill>
                  <a:srgbClr val="49403F"/>
                </a:solidFill>
              </a:rPr>
              <a:t>Wie kan je daarbij helpen? </a:t>
            </a: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pic>
        <p:nvPicPr>
          <p:cNvPr id="20" name="Tijdelijke aanduiding voor inhou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9269" y="1358800"/>
            <a:ext cx="2934622" cy="30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471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Hoe wordt de profielkeuze gemaakt? </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622500"/>
            <a:ext cx="7961700" cy="2855400"/>
          </a:xfrm>
          <a:prstGeom prst="rect">
            <a:avLst/>
          </a:prstGeom>
        </p:spPr>
        <p:txBody>
          <a:bodyPr spcFirstLastPara="1" wrap="square" lIns="91425" tIns="91425" rIns="91425" bIns="91425" anchor="t" anchorCtr="0">
            <a:normAutofit/>
          </a:bodyPr>
          <a:lstStyle/>
          <a:p>
            <a:pPr marL="0" lvl="0" indent="0">
              <a:spcAft>
                <a:spcPts val="1200"/>
              </a:spcAft>
              <a:buNone/>
            </a:pPr>
            <a:r>
              <a:rPr lang="nl" sz="2000" b="1" dirty="0" smtClean="0">
                <a:solidFill>
                  <a:srgbClr val="49403F"/>
                </a:solidFill>
              </a:rPr>
              <a:t>Het is ook belangrijk dat: </a:t>
            </a:r>
          </a:p>
          <a:p>
            <a:pPr marL="285750" lvl="0" indent="-285750">
              <a:spcAft>
                <a:spcPts val="1200"/>
              </a:spcAft>
              <a:buFontTx/>
              <a:buChar char="-"/>
            </a:pPr>
            <a:r>
              <a:rPr lang="nl" sz="2000" dirty="0">
                <a:solidFill>
                  <a:srgbClr val="49403F"/>
                </a:solidFill>
              </a:rPr>
              <a:t>e</a:t>
            </a:r>
            <a:r>
              <a:rPr lang="nl" sz="2000" dirty="0" smtClean="0">
                <a:solidFill>
                  <a:srgbClr val="49403F"/>
                </a:solidFill>
              </a:rPr>
              <a:t>r een goed evenwicht is tussen school en priv</a:t>
            </a:r>
            <a:r>
              <a:rPr lang="nl-NL" sz="2000" dirty="0" smtClean="0">
                <a:solidFill>
                  <a:srgbClr val="49403F"/>
                </a:solidFill>
              </a:rPr>
              <a:t>é.</a:t>
            </a:r>
          </a:p>
          <a:p>
            <a:pPr marL="285750" lvl="0" indent="-285750">
              <a:spcAft>
                <a:spcPts val="1200"/>
              </a:spcAft>
              <a:buFontTx/>
              <a:buChar char="-"/>
            </a:pPr>
            <a:r>
              <a:rPr lang="nl-NL" sz="2000" dirty="0">
                <a:solidFill>
                  <a:srgbClr val="49403F"/>
                </a:solidFill>
              </a:rPr>
              <a:t>e</a:t>
            </a:r>
            <a:r>
              <a:rPr lang="nl-NL" sz="2000" dirty="0" smtClean="0">
                <a:solidFill>
                  <a:srgbClr val="49403F"/>
                </a:solidFill>
              </a:rPr>
              <a:t>r een realistisch toekomstbeeld is.</a:t>
            </a:r>
          </a:p>
          <a:p>
            <a:pPr marL="285750" lvl="0" indent="-285750">
              <a:spcAft>
                <a:spcPts val="1200"/>
              </a:spcAft>
              <a:buFontTx/>
              <a:buChar char="-"/>
            </a:pPr>
            <a:r>
              <a:rPr lang="nl-NL" sz="2000" dirty="0">
                <a:solidFill>
                  <a:srgbClr val="49403F"/>
                </a:solidFill>
              </a:rPr>
              <a:t>d</a:t>
            </a:r>
            <a:r>
              <a:rPr lang="nl-NL" sz="2000" dirty="0" smtClean="0">
                <a:solidFill>
                  <a:srgbClr val="49403F"/>
                </a:solidFill>
              </a:rPr>
              <a:t>e adviezen van de docent worden meegenomen. </a:t>
            </a:r>
            <a:endParaRPr lang="nl" sz="2000" dirty="0">
              <a:solidFill>
                <a:srgbClr val="49403F"/>
              </a:solidFill>
            </a:endParaRPr>
          </a:p>
          <a:p>
            <a:pPr marL="0" lvl="0" indent="0" algn="l" rtl="0">
              <a:spcBef>
                <a:spcPts val="0"/>
              </a:spcBef>
              <a:spcAft>
                <a:spcPts val="1200"/>
              </a:spcAft>
              <a:buNone/>
            </a:pPr>
            <a:endParaRPr lang="nl" dirty="0" smtClean="0">
              <a:solidFill>
                <a:srgbClr val="49403F"/>
              </a:solidFill>
            </a:endParaRP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Tree>
    <p:extLst>
      <p:ext uri="{BB962C8B-B14F-4D97-AF65-F5344CB8AC3E}">
        <p14:creationId xmlns:p14="http://schemas.microsoft.com/office/powerpoint/2010/main" val="127835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330250" y="333500"/>
            <a:ext cx="8483400" cy="414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577674" y="559800"/>
            <a:ext cx="7961700" cy="5727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Clr>
                <a:schemeClr val="dk1"/>
              </a:buClr>
              <a:buSzPct val="36666"/>
              <a:buFont typeface="Arial"/>
              <a:buNone/>
            </a:pPr>
            <a:r>
              <a:rPr lang="nl-NL" sz="3000" b="1" dirty="0" smtClean="0">
                <a:solidFill>
                  <a:srgbClr val="49403F"/>
                </a:solidFill>
                <a:latin typeface="Helvetica Neue"/>
                <a:ea typeface="Helvetica Neue"/>
                <a:cs typeface="Helvetica Neue"/>
                <a:sym typeface="Helvetica Neue"/>
              </a:rPr>
              <a:t>Hoe wordt de profielkeuze gemaakt? </a:t>
            </a:r>
            <a:endParaRPr sz="30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990"/>
              <a:buFont typeface="Arial"/>
              <a:buNone/>
            </a:pPr>
            <a:endParaRPr sz="4500" b="1" dirty="0">
              <a:solidFill>
                <a:srgbClr val="49403F"/>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86" name="Google Shape;86;p15"/>
          <p:cNvSpPr txBox="1">
            <a:spLocks noGrp="1"/>
          </p:cNvSpPr>
          <p:nvPr>
            <p:ph type="body" idx="1"/>
          </p:nvPr>
        </p:nvSpPr>
        <p:spPr>
          <a:xfrm>
            <a:off x="515400" y="1622500"/>
            <a:ext cx="7961700" cy="2855400"/>
          </a:xfrm>
          <a:prstGeom prst="rect">
            <a:avLst/>
          </a:prstGeom>
        </p:spPr>
        <p:txBody>
          <a:bodyPr spcFirstLastPara="1" wrap="square" lIns="91425" tIns="91425" rIns="91425" bIns="91425" anchor="t" anchorCtr="0">
            <a:normAutofit/>
          </a:bodyPr>
          <a:lstStyle/>
          <a:p>
            <a:pPr marL="0" lvl="0" indent="0">
              <a:spcAft>
                <a:spcPts val="1200"/>
              </a:spcAft>
              <a:buNone/>
            </a:pPr>
            <a:r>
              <a:rPr lang="nl" sz="2000" b="1" dirty="0" smtClean="0">
                <a:solidFill>
                  <a:srgbClr val="49403F"/>
                </a:solidFill>
              </a:rPr>
              <a:t>Activiteiten vanuit school: </a:t>
            </a:r>
          </a:p>
          <a:p>
            <a:pPr marL="285750" lvl="0" indent="-285750">
              <a:spcAft>
                <a:spcPts val="1200"/>
              </a:spcAft>
              <a:buFontTx/>
              <a:buChar char="-"/>
            </a:pPr>
            <a:r>
              <a:rPr lang="nl-NL" sz="2000" dirty="0" smtClean="0">
                <a:solidFill>
                  <a:srgbClr val="49403F"/>
                </a:solidFill>
              </a:rPr>
              <a:t>Toekomstplan </a:t>
            </a:r>
            <a:r>
              <a:rPr lang="nl-NL" sz="2000" dirty="0" smtClean="0">
                <a:solidFill>
                  <a:srgbClr val="49403F"/>
                </a:solidFill>
              </a:rPr>
              <a:t>en andere </a:t>
            </a:r>
            <a:r>
              <a:rPr lang="nl-NL" sz="2000" dirty="0" smtClean="0">
                <a:solidFill>
                  <a:srgbClr val="49403F"/>
                </a:solidFill>
              </a:rPr>
              <a:t>loopbaanopdrachten</a:t>
            </a:r>
            <a:endParaRPr lang="nl-NL" sz="2000" dirty="0" smtClean="0">
              <a:solidFill>
                <a:srgbClr val="49403F"/>
              </a:solidFill>
            </a:endParaRPr>
          </a:p>
          <a:p>
            <a:pPr marL="285750" lvl="0" indent="-285750">
              <a:spcAft>
                <a:spcPts val="1200"/>
              </a:spcAft>
              <a:buFontTx/>
              <a:buChar char="-"/>
            </a:pPr>
            <a:r>
              <a:rPr lang="nl-NL" sz="2000" dirty="0" smtClean="0">
                <a:solidFill>
                  <a:srgbClr val="49403F"/>
                </a:solidFill>
              </a:rPr>
              <a:t>Profielkeuzevoorlichting tijdens </a:t>
            </a:r>
            <a:r>
              <a:rPr lang="nl-NL" sz="2000" dirty="0" err="1" smtClean="0">
                <a:solidFill>
                  <a:srgbClr val="49403F"/>
                </a:solidFill>
              </a:rPr>
              <a:t>coachles</a:t>
            </a:r>
            <a:endParaRPr lang="nl-NL" sz="2000" dirty="0">
              <a:solidFill>
                <a:srgbClr val="49403F"/>
              </a:solidFill>
            </a:endParaRPr>
          </a:p>
          <a:p>
            <a:pPr marL="285750" lvl="0" indent="-285750">
              <a:spcAft>
                <a:spcPts val="1200"/>
              </a:spcAft>
              <a:buFontTx/>
              <a:buChar char="-"/>
            </a:pPr>
            <a:r>
              <a:rPr lang="nl-NL" sz="2000" dirty="0" smtClean="0">
                <a:solidFill>
                  <a:srgbClr val="49403F"/>
                </a:solidFill>
              </a:rPr>
              <a:t>Gesprekken met coach (en eventueel decaan)</a:t>
            </a:r>
          </a:p>
          <a:p>
            <a:pPr marL="285750" lvl="0" indent="-285750">
              <a:spcAft>
                <a:spcPts val="1200"/>
              </a:spcAft>
              <a:buFontTx/>
              <a:buChar char="-"/>
            </a:pPr>
            <a:r>
              <a:rPr lang="nl-NL" sz="2000" dirty="0" smtClean="0">
                <a:solidFill>
                  <a:srgbClr val="49403F"/>
                </a:solidFill>
              </a:rPr>
              <a:t>Docenten geven voorlopig advies (niet bindend, wel dwingend)</a:t>
            </a:r>
            <a:endParaRPr lang="nl" sz="2000" dirty="0">
              <a:solidFill>
                <a:srgbClr val="49403F"/>
              </a:solidFill>
            </a:endParaRPr>
          </a:p>
          <a:p>
            <a:pPr marL="0" lvl="0" indent="0" algn="l" rtl="0">
              <a:spcBef>
                <a:spcPts val="0"/>
              </a:spcBef>
              <a:spcAft>
                <a:spcPts val="1200"/>
              </a:spcAft>
              <a:buNone/>
            </a:pPr>
            <a:endParaRPr lang="nl" dirty="0" smtClean="0">
              <a:solidFill>
                <a:srgbClr val="49403F"/>
              </a:solidFill>
            </a:endParaRPr>
          </a:p>
        </p:txBody>
      </p:sp>
      <p:cxnSp>
        <p:nvCxnSpPr>
          <p:cNvPr id="87" name="Google Shape;87;p15"/>
          <p:cNvCxnSpPr>
            <a:endCxn id="88" idx="3"/>
          </p:cNvCxnSpPr>
          <p:nvPr/>
        </p:nvCxnSpPr>
        <p:spPr>
          <a:xfrm rot="10800000" flipH="1">
            <a:off x="330250" y="4667784"/>
            <a:ext cx="8483400" cy="3000"/>
          </a:xfrm>
          <a:prstGeom prst="straightConnector1">
            <a:avLst/>
          </a:prstGeom>
          <a:noFill/>
          <a:ln w="19050" cap="flat" cmpd="sng">
            <a:solidFill>
              <a:srgbClr val="49403F"/>
            </a:solidFill>
            <a:prstDash val="solid"/>
            <a:round/>
            <a:headEnd type="none" w="med" len="med"/>
            <a:tailEnd type="none" w="med" len="med"/>
          </a:ln>
        </p:spPr>
      </p:cxnSp>
      <p:pic>
        <p:nvPicPr>
          <p:cNvPr id="89" name="Google Shape;89;p15"/>
          <p:cNvPicPr preferRelativeResize="0"/>
          <p:nvPr/>
        </p:nvPicPr>
        <p:blipFill>
          <a:blip r:embed="rId3">
            <a:alphaModFix/>
          </a:blip>
          <a:stretch>
            <a:fillRect/>
          </a:stretch>
        </p:blipFill>
        <p:spPr>
          <a:xfrm>
            <a:off x="330275" y="4759947"/>
            <a:ext cx="1576952" cy="218880"/>
          </a:xfrm>
          <a:prstGeom prst="rect">
            <a:avLst/>
          </a:prstGeom>
          <a:noFill/>
          <a:ln>
            <a:noFill/>
          </a:ln>
        </p:spPr>
      </p:pic>
      <p:sp>
        <p:nvSpPr>
          <p:cNvPr id="90" name="Google Shape;90;p15"/>
          <p:cNvSpPr/>
          <p:nvPr/>
        </p:nvSpPr>
        <p:spPr>
          <a:xfrm>
            <a:off x="668650" y="1252925"/>
            <a:ext cx="2469000" cy="64200"/>
          </a:xfrm>
          <a:prstGeom prst="rect">
            <a:avLst/>
          </a:prstGeom>
          <a:solidFill>
            <a:srgbClr val="49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8522075" y="0"/>
            <a:ext cx="6219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376600" y="0"/>
            <a:ext cx="17298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495650"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31075" y="0"/>
            <a:ext cx="270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96925" y="0"/>
            <a:ext cx="718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58525" y="0"/>
            <a:ext cx="4770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777119" y="362348"/>
            <a:ext cx="3855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8722075" y="1103201"/>
            <a:ext cx="4956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5400000">
            <a:off x="8559325" y="2332751"/>
            <a:ext cx="8211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5400000">
            <a:off x="8842675" y="3609375"/>
            <a:ext cx="254400" cy="351300"/>
          </a:xfrm>
          <a:prstGeom prst="rect">
            <a:avLst/>
          </a:prstGeom>
          <a:solidFill>
            <a:srgbClr val="3F9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5706769" y="4774232"/>
            <a:ext cx="3166200" cy="312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nl" sz="750" b="1">
                <a:solidFill>
                  <a:srgbClr val="49403F"/>
                </a:solidFill>
              </a:rPr>
              <a:t>www.stedelijkcollege.nl/hgl</a:t>
            </a:r>
            <a:endParaRPr sz="750" b="1">
              <a:solidFill>
                <a:srgbClr val="49403F"/>
              </a:solidFill>
            </a:endParaRPr>
          </a:p>
        </p:txBody>
      </p:sp>
    </p:spTree>
    <p:extLst>
      <p:ext uri="{BB962C8B-B14F-4D97-AF65-F5344CB8AC3E}">
        <p14:creationId xmlns:p14="http://schemas.microsoft.com/office/powerpoint/2010/main" val="312301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angepast 1">
      <a:dk1>
        <a:srgbClr val="5E514D"/>
      </a:dk1>
      <a:lt1>
        <a:sysClr val="window" lastClr="FFFFFF"/>
      </a:lt1>
      <a:dk2>
        <a:srgbClr val="009CDE"/>
      </a:dk2>
      <a:lt2>
        <a:srgbClr val="FFFFFF"/>
      </a:lt2>
      <a:accent1>
        <a:srgbClr val="009CD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3603</TotalTime>
  <Words>417</Words>
  <Application>Microsoft Office PowerPoint</Application>
  <PresentationFormat>Diavoorstelling (16:9)</PresentationFormat>
  <Paragraphs>117</Paragraphs>
  <Slides>16</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Avenir Next LT Pro Light</vt:lpstr>
      <vt:lpstr>Calibri</vt:lpstr>
      <vt:lpstr>Helvetica Neue</vt:lpstr>
      <vt:lpstr>Lucida Grande</vt:lpstr>
      <vt:lpstr>Office-thema</vt:lpstr>
      <vt:lpstr>Voorlichting  profielkeuze</vt:lpstr>
      <vt:lpstr>Programma  </vt:lpstr>
      <vt:lpstr>PowerPoint-presentatie</vt:lpstr>
      <vt:lpstr>PowerPoint-presentatie</vt:lpstr>
      <vt:lpstr>PowerPoint-presentatie</vt:lpstr>
      <vt:lpstr>PowerPoint-presentatie</vt:lpstr>
      <vt:lpstr>Hoe wordt de profielkeuze gemaakt?    </vt:lpstr>
      <vt:lpstr>Hoe wordt de profielkeuze gemaakt?    </vt:lpstr>
      <vt:lpstr>Hoe wordt de profielkeuze gemaakt?    </vt:lpstr>
      <vt:lpstr>PowerPoint-presentatie</vt:lpstr>
      <vt:lpstr>Wie doet wat?   </vt:lpstr>
      <vt:lpstr>Mbo      </vt:lpstr>
      <vt:lpstr>Havo?       </vt:lpstr>
      <vt:lpstr>Praktische informatie</vt:lpstr>
      <vt:lpstr>Contact?</vt:lpstr>
      <vt:lpstr>Vragen?</vt:lpstr>
    </vt:vector>
  </TitlesOfParts>
  <Company>Advance Communications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Axel Bisschoff</dc:creator>
  <cp:lastModifiedBy>Peggy van den Dungen (dup)</cp:lastModifiedBy>
  <cp:revision>366</cp:revision>
  <cp:lastPrinted>2020-09-03T13:03:31Z</cp:lastPrinted>
  <dcterms:created xsi:type="dcterms:W3CDTF">2019-10-28T10:13:26Z</dcterms:created>
  <dcterms:modified xsi:type="dcterms:W3CDTF">2025-01-07T13:30:36Z</dcterms:modified>
</cp:coreProperties>
</file>